
<file path=[Content_Types].xml><?xml version="1.0" encoding="utf-8"?>
<Types xmlns="http://schemas.openxmlformats.org/package/2006/content-types">
  <Default Extension="jpeg" ContentType="image/jpeg"/>
  <Default Extension="png" ContentType="image/png"/>
  <Default Extension="emf" ContentType="image/x-emf"/>
  <Default Extension="wmf" ContentType="image/x-w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harts/chart1.xml" ContentType="application/vnd.openxmlformats-officedocument.drawingml.chart+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10.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p:sldMasterIdLst>
    <p:sldMasterId id="2147483648" r:id="rId1"/>
    <p:sldMasterId id="2147483662" r:id="rId3"/>
    <p:sldMasterId id="2147483674" r:id="rId4"/>
    <p:sldMasterId id="2147483688" r:id="rId5"/>
    <p:sldMasterId id="2147483702" r:id="rId6"/>
    <p:sldMasterId id="2147483716" r:id="rId7"/>
    <p:sldMasterId id="2147483730" r:id="rId8"/>
    <p:sldMasterId id="2147483744" r:id="rId9"/>
  </p:sldMasterIdLst>
  <p:notesMasterIdLst>
    <p:notesMasterId r:id="rId11"/>
  </p:notesMasterIdLst>
  <p:handoutMasterIdLst>
    <p:handoutMasterId r:id="rId38"/>
  </p:handoutMasterIdLst>
  <p:sldIdLst>
    <p:sldId id="256" r:id="rId10"/>
    <p:sldId id="378" r:id="rId12"/>
    <p:sldId id="442" r:id="rId13"/>
    <p:sldId id="436" r:id="rId14"/>
    <p:sldId id="405" r:id="rId15"/>
    <p:sldId id="350" r:id="rId16"/>
    <p:sldId id="416" r:id="rId17"/>
    <p:sldId id="439" r:id="rId18"/>
    <p:sldId id="418" r:id="rId19"/>
    <p:sldId id="437" r:id="rId20"/>
    <p:sldId id="400" r:id="rId21"/>
    <p:sldId id="396" r:id="rId22"/>
    <p:sldId id="430" r:id="rId23"/>
    <p:sldId id="372" r:id="rId24"/>
    <p:sldId id="320" r:id="rId25"/>
    <p:sldId id="443" r:id="rId26"/>
    <p:sldId id="364" r:id="rId27"/>
    <p:sldId id="444" r:id="rId28"/>
    <p:sldId id="441" r:id="rId29"/>
    <p:sldId id="351" r:id="rId30"/>
    <p:sldId id="445" r:id="rId31"/>
    <p:sldId id="446" r:id="rId32"/>
    <p:sldId id="388" r:id="rId33"/>
    <p:sldId id="423" r:id="rId34"/>
    <p:sldId id="424" r:id="rId35"/>
    <p:sldId id="425" r:id="rId36"/>
    <p:sldId id="390" r:id="rId37"/>
  </p:sldIdLst>
  <p:sldSz cx="9144000" cy="6858000" type="screen4x3"/>
  <p:notesSz cx="6797675" cy="9929495"/>
  <p:defaultTextStyle>
    <a:defPPr>
      <a:defRPr lang="en-US"/>
    </a:defPPr>
    <a:lvl1pPr algn="l" rtl="0" fontAlgn="base">
      <a:spcBef>
        <a:spcPct val="0"/>
      </a:spcBef>
      <a:spcAft>
        <a:spcPct val="0"/>
      </a:spcAft>
      <a:defRPr sz="2000"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sz="2000"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sz="2000"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sz="2000"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sz="20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0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0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0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000" kern="1200">
        <a:solidFill>
          <a:schemeClr val="tx1"/>
        </a:solidFill>
        <a:latin typeface="Arial" panose="020B0604020202020204" pitchFamily="34" charset="0"/>
        <a:ea typeface="宋体" panose="02010600030101010101"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66"/>
    <a:srgbClr val="FF0000"/>
    <a:srgbClr val="2343E7"/>
    <a:srgbClr val="33CC33"/>
    <a:srgbClr val="CC0000"/>
    <a:srgbClr val="FF9900"/>
    <a:srgbClr val="C0C0C0"/>
    <a:srgbClr val="00FF00"/>
    <a:srgbClr val="66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2833802-FEF1-4C79-8D5D-14CF1EAF98D9}" styleName="浅色样式 2 - 强调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5A111915-BE36-4E01-A7E5-04B1672EAD32}" styleName="浅色样式 2 - 强调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7660" autoAdjust="0"/>
    <p:restoredTop sz="86372" autoAdjust="0"/>
  </p:normalViewPr>
  <p:slideViewPr>
    <p:cSldViewPr>
      <p:cViewPr>
        <p:scale>
          <a:sx n="70" d="100"/>
          <a:sy n="70" d="100"/>
        </p:scale>
        <p:origin x="-1302"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Master" Target="slideMasters/slideMaster8.xml"/><Relationship Id="rId8" Type="http://schemas.openxmlformats.org/officeDocument/2006/relationships/slideMaster" Target="slideMasters/slideMaster7.xml"/><Relationship Id="rId7" Type="http://schemas.openxmlformats.org/officeDocument/2006/relationships/slideMaster" Target="slideMasters/slideMaster6.xml"/><Relationship Id="rId6" Type="http://schemas.openxmlformats.org/officeDocument/2006/relationships/slideMaster" Target="slideMasters/slideMaster5.xml"/><Relationship Id="rId5" Type="http://schemas.openxmlformats.org/officeDocument/2006/relationships/slideMaster" Target="slideMasters/slideMaster4.xml"/><Relationship Id="rId41" Type="http://schemas.openxmlformats.org/officeDocument/2006/relationships/tableStyles" Target="tableStyles.xml"/><Relationship Id="rId40" Type="http://schemas.openxmlformats.org/officeDocument/2006/relationships/viewProps" Target="viewProps.xml"/><Relationship Id="rId4" Type="http://schemas.openxmlformats.org/officeDocument/2006/relationships/slideMaster" Target="slideMasters/slideMaster3.xml"/><Relationship Id="rId39" Type="http://schemas.openxmlformats.org/officeDocument/2006/relationships/presProps" Target="presProps.xml"/><Relationship Id="rId38" Type="http://schemas.openxmlformats.org/officeDocument/2006/relationships/handoutMaster" Target="handoutMasters/handoutMaster1.xml"/><Relationship Id="rId37" Type="http://schemas.openxmlformats.org/officeDocument/2006/relationships/slide" Target="slides/slide27.xml"/><Relationship Id="rId36" Type="http://schemas.openxmlformats.org/officeDocument/2006/relationships/slide" Target="slides/slide26.xml"/><Relationship Id="rId35" Type="http://schemas.openxmlformats.org/officeDocument/2006/relationships/slide" Target="slides/slide25.xml"/><Relationship Id="rId34" Type="http://schemas.openxmlformats.org/officeDocument/2006/relationships/slide" Target="slides/slide24.xml"/><Relationship Id="rId33" Type="http://schemas.openxmlformats.org/officeDocument/2006/relationships/slide" Target="slides/slide23.xml"/><Relationship Id="rId32" Type="http://schemas.openxmlformats.org/officeDocument/2006/relationships/slide" Target="slides/slide22.xml"/><Relationship Id="rId31" Type="http://schemas.openxmlformats.org/officeDocument/2006/relationships/slide" Target="slides/slide21.xml"/><Relationship Id="rId30" Type="http://schemas.openxmlformats.org/officeDocument/2006/relationships/slide" Target="slides/slide20.xml"/><Relationship Id="rId3" Type="http://schemas.openxmlformats.org/officeDocument/2006/relationships/slideMaster" Target="slideMasters/slideMaster2.xml"/><Relationship Id="rId29" Type="http://schemas.openxmlformats.org/officeDocument/2006/relationships/slide" Target="slides/slide19.xml"/><Relationship Id="rId28" Type="http://schemas.openxmlformats.org/officeDocument/2006/relationships/slide" Target="slides/slide18.xml"/><Relationship Id="rId27" Type="http://schemas.openxmlformats.org/officeDocument/2006/relationships/slide" Target="slides/slide17.xml"/><Relationship Id="rId26" Type="http://schemas.openxmlformats.org/officeDocument/2006/relationships/slide" Target="slides/slide16.xml"/><Relationship Id="rId25" Type="http://schemas.openxmlformats.org/officeDocument/2006/relationships/slide" Target="slides/slide15.xml"/><Relationship Id="rId24" Type="http://schemas.openxmlformats.org/officeDocument/2006/relationships/slide" Target="slides/slide14.xml"/><Relationship Id="rId23" Type="http://schemas.openxmlformats.org/officeDocument/2006/relationships/slide" Target="slides/slide13.xml"/><Relationship Id="rId22" Type="http://schemas.openxmlformats.org/officeDocument/2006/relationships/slide" Target="slides/slide12.xml"/><Relationship Id="rId21" Type="http://schemas.openxmlformats.org/officeDocument/2006/relationships/slide" Target="slides/slide11.xml"/><Relationship Id="rId20" Type="http://schemas.openxmlformats.org/officeDocument/2006/relationships/slide" Target="slides/slide10.xml"/><Relationship Id="rId2" Type="http://schemas.openxmlformats.org/officeDocument/2006/relationships/theme" Target="theme/theme1.xml"/><Relationship Id="rId19" Type="http://schemas.openxmlformats.org/officeDocument/2006/relationships/slide" Target="slides/slide9.xml"/><Relationship Id="rId18" Type="http://schemas.openxmlformats.org/officeDocument/2006/relationships/slide" Target="slides/slide8.xml"/><Relationship Id="rId17" Type="http://schemas.openxmlformats.org/officeDocument/2006/relationships/slide" Target="slides/slide7.xml"/><Relationship Id="rId16" Type="http://schemas.openxmlformats.org/officeDocument/2006/relationships/slide" Target="slides/slide6.xml"/><Relationship Id="rId15" Type="http://schemas.openxmlformats.org/officeDocument/2006/relationships/slide" Target="slides/slide5.xml"/><Relationship Id="rId14" Type="http://schemas.openxmlformats.org/officeDocument/2006/relationships/slide" Target="slides/slide4.xml"/><Relationship Id="rId13" Type="http://schemas.openxmlformats.org/officeDocument/2006/relationships/slide" Target="slides/slide3.xml"/><Relationship Id="rId12" Type="http://schemas.openxmlformats.org/officeDocument/2006/relationships/slide" Target="slides/slide2.xml"/><Relationship Id="rId11" Type="http://schemas.openxmlformats.org/officeDocument/2006/relationships/notesMaster" Target="notesMasters/notesMaster1.xml"/><Relationship Id="rId10" Type="http://schemas.openxmlformats.org/officeDocument/2006/relationships/slide" Target="slides/slide1.xml"/><Relationship Id="rId1" Type="http://schemas.openxmlformats.org/officeDocument/2006/relationships/slideMaster" Target="slideMasters/slideMaster1.xml"/></Relationships>
</file>

<file path=ppt/charts/_rels/chart1.xml.rels><?xml version="1.0" encoding="UTF-8" standalone="yes"?>
<Relationships xmlns="http://schemas.openxmlformats.org/package/2006/relationships"><Relationship Id="rId1" Type="http://schemas.openxmlformats.org/officeDocument/2006/relationships/oleObject" Target="Book1"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全市场解禁规模</c:v>
                </c:pt>
              </c:strCache>
            </c:strRef>
          </c:tx>
          <c:invertIfNegative val="0"/>
          <c:dPt>
            <c:idx val="6"/>
            <c:invertIfNegative val="0"/>
            <c:bubble3D val="0"/>
            <c:spPr>
              <a:solidFill>
                <a:schemeClr val="accent1"/>
              </a:solidFill>
              <a:ln>
                <a:solidFill>
                  <a:schemeClr val="accent1"/>
                </a:solidFill>
              </a:ln>
            </c:spPr>
          </c:dPt>
          <c:dPt>
            <c:idx val="7"/>
            <c:invertIfNegative val="0"/>
            <c:bubble3D val="0"/>
            <c:spPr>
              <a:solidFill>
                <a:schemeClr val="accent1"/>
              </a:solidFill>
            </c:spPr>
          </c:dPt>
          <c:dPt>
            <c:idx val="8"/>
            <c:invertIfNegative val="0"/>
            <c:bubble3D val="0"/>
            <c:spPr>
              <a:solidFill>
                <a:srgbClr val="FF0000"/>
              </a:solidFill>
            </c:spPr>
          </c:dPt>
          <c:dLbls>
            <c:dLbl>
              <c:idx val="0"/>
              <c:delete val="1"/>
            </c:dLbl>
            <c:dLbl>
              <c:idx val="1"/>
              <c:delete val="1"/>
            </c:dLbl>
            <c:dLbl>
              <c:idx val="2"/>
              <c:delete val="1"/>
            </c:dLbl>
            <c:dLbl>
              <c:idx val="3"/>
              <c:delete val="1"/>
            </c:dLbl>
            <c:dLbl>
              <c:idx val="4"/>
              <c:delete val="1"/>
            </c:dLbl>
            <c:dLbl>
              <c:idx val="5"/>
              <c:delete val="1"/>
            </c:dLbl>
            <c:dLbl>
              <c:idx val="6"/>
              <c:delete val="1"/>
            </c:dLbl>
            <c:dLbl>
              <c:idx val="7"/>
              <c:delete val="1"/>
            </c:dLbl>
            <c:dLbl>
              <c:idx val="8"/>
              <c:layout/>
              <c:tx>
                <c:rich>
                  <a:bodyPr rot="0" spcFirstLastPara="0" vertOverflow="ellipsis" vert="horz" wrap="square" lIns="38100" tIns="19050" rIns="38100" bIns="19050" anchor="ctr" anchorCtr="1"/>
                  <a:lstStyle/>
                  <a:p>
                    <a:pPr defTabSz="914400">
                      <a:defRPr lang="zh-CN" sz="1000" b="0" i="0" u="none" strike="noStrike" kern="1200" baseline="0">
                        <a:solidFill>
                          <a:schemeClr val="tx1"/>
                        </a:solidFill>
                        <a:latin typeface="+mn-lt"/>
                        <a:ea typeface="+mn-ea"/>
                        <a:cs typeface="+mn-cs"/>
                      </a:defRPr>
                    </a:pPr>
                    <a:r>
                      <a:t>全市场解禁规模，</a:t>
                    </a:r>
                    <a:r>
                      <a:rPr lang="en-US" altLang="zh-CN"/>
                      <a:t>2021</a:t>
                    </a:r>
                    <a:r>
                      <a:rPr altLang="en-US"/>
                      <a:t>年</a:t>
                    </a:r>
                    <a:r>
                      <a:rPr lang="en-US" altLang="zh-CN"/>
                      <a:t>9</a:t>
                    </a:r>
                    <a:r>
                      <a:rPr altLang="en-US"/>
                      <a:t>月，</a:t>
                    </a:r>
                    <a:r>
                      <a:t>3531.83</a:t>
                    </a:r>
                  </a:p>
                </c:rich>
              </c:tx>
              <c:dLblPos val="outEnd"/>
              <c:showLegendKey val="0"/>
              <c:showVal val="1"/>
              <c:showCatName val="0"/>
              <c:showSerName val="0"/>
              <c:showPercent val="0"/>
              <c:showBubbleSize val="0"/>
              <c:extLst>
                <c:ext xmlns:c15="http://schemas.microsoft.com/office/drawing/2012/chart" uri="{CE6537A1-D6FC-4f65-9D91-7224C49458BB}"/>
              </c:extLst>
            </c:dLbl>
            <c:dLbl>
              <c:idx val="9"/>
              <c:delete val="1"/>
            </c:dLbl>
            <c:dLbl>
              <c:idx val="10"/>
              <c:delete val="1"/>
            </c:dLbl>
            <c:dLbl>
              <c:idx val="11"/>
              <c:delete val="1"/>
            </c:dLbl>
            <c:spPr>
              <a:noFill/>
              <a:ln>
                <a:noFill/>
              </a:ln>
              <a:effectLst/>
            </c:spPr>
            <c:txPr>
              <a:bodyPr rot="0" spcFirstLastPara="0" vertOverflow="ellipsis" vert="horz" wrap="square" lIns="38100" tIns="19050" rIns="38100" bIns="19050" anchor="ctr" anchorCtr="1"/>
              <a:lstStyle/>
              <a:p>
                <a:pPr>
                  <a:defRPr lang="zh-CN" sz="1000" b="0" i="0" u="none" strike="noStrike" kern="1200" baseline="0">
                    <a:solidFill>
                      <a:schemeClr val="tx1"/>
                    </a:solidFill>
                    <a:latin typeface="+mn-lt"/>
                    <a:ea typeface="+mn-ea"/>
                    <a:cs typeface="+mn-cs"/>
                  </a:defRPr>
                </a:pPr>
              </a:p>
            </c:txPr>
            <c:dLblPos val="outEnd"/>
            <c:showLegendKey val="0"/>
            <c:showVal val="0"/>
            <c:showCatName val="0"/>
            <c:showSerName val="0"/>
            <c:showPercent val="0"/>
            <c:showBubbleSize val="0"/>
            <c:showLeaderLines val="0"/>
            <c:extLst>
              <c:ext xmlns:c15="http://schemas.microsoft.com/office/drawing/2012/chart" uri="{CE6537A1-D6FC-4f65-9D91-7224C49458BB}">
                <c15:layout/>
                <c15:showLeaderLines val="1"/>
                <c15:leaderLines/>
              </c:ext>
            </c:extLst>
          </c:dLbls>
          <c:cat>
            <c:numRef>
              <c:f>Sheet1!$A$2:$A$13</c:f>
              <c:numCache>
                <c:formatCode>yyyy"年"m"月";@</c:formatCode>
                <c:ptCount val="12"/>
                <c:pt idx="0" c:formatCode="yyyy&quot;年&quot;m&quot;月&quot;;@">
                  <c:v>42736</c:v>
                </c:pt>
                <c:pt idx="1" c:formatCode="yyyy&quot;年&quot;m&quot;月&quot;;@">
                  <c:v>42767</c:v>
                </c:pt>
                <c:pt idx="2" c:formatCode="yyyy&quot;年&quot;m&quot;月&quot;;@">
                  <c:v>42795</c:v>
                </c:pt>
                <c:pt idx="3" c:formatCode="yyyy&quot;年&quot;m&quot;月&quot;;@">
                  <c:v>42826</c:v>
                </c:pt>
                <c:pt idx="4" c:formatCode="yyyy&quot;年&quot;m&quot;月&quot;;@">
                  <c:v>42856</c:v>
                </c:pt>
                <c:pt idx="5" c:formatCode="yyyy&quot;年&quot;m&quot;月&quot;;@">
                  <c:v>42887</c:v>
                </c:pt>
                <c:pt idx="6" c:formatCode="yyyy&quot;年&quot;m&quot;月&quot;;@">
                  <c:v>42917</c:v>
                </c:pt>
                <c:pt idx="7" c:formatCode="yyyy&quot;年&quot;m&quot;月&quot;;@">
                  <c:v>42948</c:v>
                </c:pt>
                <c:pt idx="8" c:formatCode="yyyy&quot;年&quot;m&quot;月&quot;;@">
                  <c:v>42979</c:v>
                </c:pt>
                <c:pt idx="9" c:formatCode="yyyy&quot;年&quot;m&quot;月&quot;;@">
                  <c:v>43009</c:v>
                </c:pt>
                <c:pt idx="10" c:formatCode="yyyy&quot;年&quot;m&quot;月&quot;;@">
                  <c:v>43040</c:v>
                </c:pt>
                <c:pt idx="11" c:formatCode="yyyy&quot;年&quot;m&quot;月&quot;;@">
                  <c:v>43070</c:v>
                </c:pt>
              </c:numCache>
            </c:numRef>
          </c:cat>
          <c:val>
            <c:numRef>
              <c:f>Sheet1!$B$2:$B$13</c:f>
              <c:numCache>
                <c:formatCode>General</c:formatCode>
                <c:ptCount val="12"/>
                <c:pt idx="0">
                  <c:v>2567.7</c:v>
                </c:pt>
                <c:pt idx="1">
                  <c:v>3040.63</c:v>
                </c:pt>
                <c:pt idx="2">
                  <c:v>2040.47</c:v>
                </c:pt>
                <c:pt idx="3">
                  <c:v>1668.42</c:v>
                </c:pt>
                <c:pt idx="4">
                  <c:v>1895.51</c:v>
                </c:pt>
                <c:pt idx="5">
                  <c:v>1235.4</c:v>
                </c:pt>
                <c:pt idx="6">
                  <c:v>2441.69</c:v>
                </c:pt>
                <c:pt idx="7">
                  <c:v>2232.89</c:v>
                </c:pt>
                <c:pt idx="8">
                  <c:v>3531.83</c:v>
                </c:pt>
                <c:pt idx="9">
                  <c:v>2605.67</c:v>
                </c:pt>
                <c:pt idx="10">
                  <c:v>2484.06</c:v>
                </c:pt>
                <c:pt idx="11">
                  <c:v>3359.26</c:v>
                </c:pt>
              </c:numCache>
            </c:numRef>
          </c:val>
        </c:ser>
        <c:dLbls>
          <c:showLegendKey val="0"/>
          <c:showVal val="0"/>
          <c:showCatName val="0"/>
          <c:showSerName val="0"/>
          <c:showPercent val="0"/>
          <c:showBubbleSize val="0"/>
        </c:dLbls>
        <c:gapWidth val="150"/>
        <c:axId val="194984192"/>
        <c:axId val="195183360"/>
      </c:barChart>
      <c:dateAx>
        <c:axId val="194984192"/>
        <c:scaling>
          <c:orientation val="minMax"/>
        </c:scaling>
        <c:delete val="0"/>
        <c:axPos val="b"/>
        <c:numFmt formatCode="yyyy&quot;年&quot;m&quot;月&quot;;@" sourceLinked="1"/>
        <c:majorTickMark val="out"/>
        <c:minorTickMark val="none"/>
        <c:tickLblPos val="nextTo"/>
        <c:txPr>
          <a:bodyPr rot="-60000000" spcFirstLastPara="0" vertOverflow="ellipsis" vert="horz" wrap="square" anchor="ctr" anchorCtr="1"/>
          <a:lstStyle/>
          <a:p>
            <a:pPr>
              <a:defRPr lang="zh-CN" sz="1000" b="0" i="0" u="none" strike="noStrike" kern="1200" baseline="0">
                <a:solidFill>
                  <a:schemeClr val="tx1"/>
                </a:solidFill>
                <a:latin typeface="+mn-lt"/>
                <a:ea typeface="+mn-ea"/>
                <a:cs typeface="+mn-cs"/>
              </a:defRPr>
            </a:pPr>
          </a:p>
        </c:txPr>
        <c:crossAx val="195183360"/>
        <c:crosses val="autoZero"/>
        <c:auto val="1"/>
        <c:lblOffset val="100"/>
        <c:baseTimeUnit val="months"/>
      </c:dateAx>
      <c:valAx>
        <c:axId val="195183360"/>
        <c:scaling>
          <c:orientation val="minMax"/>
        </c:scaling>
        <c:delete val="0"/>
        <c:axPos val="l"/>
        <c:majorGridlines/>
        <c:numFmt formatCode="General" sourceLinked="1"/>
        <c:majorTickMark val="out"/>
        <c:minorTickMark val="none"/>
        <c:tickLblPos val="nextTo"/>
        <c:txPr>
          <a:bodyPr rot="-60000000" spcFirstLastPara="0" vertOverflow="ellipsis" vert="horz" wrap="square" anchor="ctr" anchorCtr="1"/>
          <a:lstStyle/>
          <a:p>
            <a:pPr>
              <a:defRPr lang="zh-CN" sz="1000" b="0" i="0" u="none" strike="noStrike" kern="1200" baseline="0">
                <a:solidFill>
                  <a:schemeClr val="tx1"/>
                </a:solidFill>
                <a:latin typeface="+mn-lt"/>
                <a:ea typeface="+mn-ea"/>
                <a:cs typeface="+mn-cs"/>
              </a:defRPr>
            </a:pPr>
          </a:p>
        </c:txPr>
        <c:crossAx val="194984192"/>
        <c:crosses val="autoZero"/>
        <c:crossBetween val="between"/>
      </c:valAx>
    </c:plotArea>
    <c:plotVisOnly val="1"/>
    <c:dispBlanksAs val="gap"/>
    <c:showDLblsOverMax val="0"/>
  </c:chart>
  <c:txPr>
    <a:bodyPr/>
    <a:lstStyle/>
    <a:p>
      <a:pPr>
        <a:defRPr lang="zh-CN"/>
      </a:pPr>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42" name="Rectangle 2"/>
          <p:cNvSpPr>
            <a:spLocks noGrp="1" noChangeArrowheads="1"/>
          </p:cNvSpPr>
          <p:nvPr>
            <p:ph type="hdr" sz="quarter"/>
          </p:nvPr>
        </p:nvSpPr>
        <p:spPr bwMode="auto">
          <a:xfrm>
            <a:off x="0" y="0"/>
            <a:ext cx="2946400" cy="496888"/>
          </a:xfrm>
          <a:prstGeom prst="rect">
            <a:avLst/>
          </a:prstGeom>
          <a:noFill/>
          <a:ln w="9525">
            <a:noFill/>
            <a:miter lim="800000"/>
          </a:ln>
          <a:effectLst/>
        </p:spPr>
        <p:txBody>
          <a:bodyPr vert="horz" wrap="square" lIns="91440" tIns="45720" rIns="91440" bIns="45720" numCol="1" anchor="t" anchorCtr="0" compatLnSpc="1"/>
          <a:lstStyle>
            <a:lvl1pPr algn="l">
              <a:defRPr sz="1200">
                <a:latin typeface="Arial" panose="020B0604020202020204" pitchFamily="34" charset="0"/>
                <a:ea typeface="宋体" panose="02010600030101010101" pitchFamily="2" charset="-122"/>
              </a:defRPr>
            </a:lvl1pPr>
          </a:lstStyle>
          <a:p>
            <a:pPr>
              <a:defRPr/>
            </a:pPr>
            <a:endParaRPr lang="zh-CN" altLang="en-US"/>
          </a:p>
        </p:txBody>
      </p:sp>
      <p:sp>
        <p:nvSpPr>
          <p:cNvPr id="112643" name="Rectangle 3"/>
          <p:cNvSpPr>
            <a:spLocks noGrp="1" noChangeArrowheads="1"/>
          </p:cNvSpPr>
          <p:nvPr>
            <p:ph type="dt" sz="quarter" idx="1"/>
          </p:nvPr>
        </p:nvSpPr>
        <p:spPr bwMode="auto">
          <a:xfrm>
            <a:off x="3849688" y="0"/>
            <a:ext cx="2946400" cy="496888"/>
          </a:xfrm>
          <a:prstGeom prst="rect">
            <a:avLst/>
          </a:prstGeom>
          <a:noFill/>
          <a:ln w="9525">
            <a:noFill/>
            <a:miter lim="800000"/>
          </a:ln>
          <a:effectLst/>
        </p:spPr>
        <p:txBody>
          <a:bodyPr vert="horz" wrap="square" lIns="91440" tIns="45720" rIns="91440" bIns="45720" numCol="1" anchor="t" anchorCtr="0" compatLnSpc="1"/>
          <a:lstStyle>
            <a:lvl1pPr algn="r">
              <a:defRPr sz="1200">
                <a:latin typeface="Arial" panose="020B0604020202020204" pitchFamily="34" charset="0"/>
                <a:ea typeface="宋体" panose="02010600030101010101" pitchFamily="2" charset="-122"/>
              </a:defRPr>
            </a:lvl1pPr>
          </a:lstStyle>
          <a:p>
            <a:pPr>
              <a:defRPr/>
            </a:pPr>
            <a:endParaRPr lang="en-US" altLang="zh-CN"/>
          </a:p>
        </p:txBody>
      </p:sp>
      <p:sp>
        <p:nvSpPr>
          <p:cNvPr id="112644" name="Rectangle 4"/>
          <p:cNvSpPr>
            <a:spLocks noGrp="1" noChangeArrowheads="1"/>
          </p:cNvSpPr>
          <p:nvPr>
            <p:ph type="ftr" sz="quarter" idx="2"/>
          </p:nvPr>
        </p:nvSpPr>
        <p:spPr bwMode="auto">
          <a:xfrm>
            <a:off x="0" y="9431338"/>
            <a:ext cx="2946400" cy="496887"/>
          </a:xfrm>
          <a:prstGeom prst="rect">
            <a:avLst/>
          </a:prstGeom>
          <a:noFill/>
          <a:ln w="9525">
            <a:noFill/>
            <a:miter lim="800000"/>
          </a:ln>
          <a:effectLst/>
        </p:spPr>
        <p:txBody>
          <a:bodyPr vert="horz" wrap="square" lIns="91440" tIns="45720" rIns="91440" bIns="45720" numCol="1" anchor="b" anchorCtr="0" compatLnSpc="1"/>
          <a:lstStyle>
            <a:lvl1pPr algn="l">
              <a:defRPr sz="1200">
                <a:latin typeface="Arial" panose="020B0604020202020204" pitchFamily="34" charset="0"/>
                <a:ea typeface="宋体" panose="02010600030101010101" pitchFamily="2" charset="-122"/>
              </a:defRPr>
            </a:lvl1pPr>
          </a:lstStyle>
          <a:p>
            <a:pPr>
              <a:defRPr/>
            </a:pPr>
            <a:endParaRPr lang="en-US" altLang="zh-CN"/>
          </a:p>
        </p:txBody>
      </p:sp>
      <p:sp>
        <p:nvSpPr>
          <p:cNvPr id="112645" name="Rectangle 5"/>
          <p:cNvSpPr>
            <a:spLocks noGrp="1" noChangeArrowheads="1"/>
          </p:cNvSpPr>
          <p:nvPr>
            <p:ph type="sldNum" sz="quarter" idx="3"/>
          </p:nvPr>
        </p:nvSpPr>
        <p:spPr bwMode="auto">
          <a:xfrm>
            <a:off x="3849688" y="9431338"/>
            <a:ext cx="2946400" cy="496887"/>
          </a:xfrm>
          <a:prstGeom prst="rect">
            <a:avLst/>
          </a:prstGeom>
          <a:noFill/>
          <a:ln w="9525">
            <a:noFill/>
            <a:miter lim="800000"/>
          </a:ln>
          <a:effectLst/>
        </p:spPr>
        <p:txBody>
          <a:bodyPr vert="horz" wrap="square" lIns="91440" tIns="45720" rIns="91440" bIns="45720" numCol="1" anchor="b" anchorCtr="0" compatLnSpc="1"/>
          <a:lstStyle>
            <a:lvl1pPr algn="r">
              <a:defRPr sz="1200">
                <a:latin typeface="Arial" panose="020B0604020202020204" pitchFamily="34" charset="0"/>
                <a:ea typeface="宋体" panose="02010600030101010101" pitchFamily="2" charset="-122"/>
              </a:defRPr>
            </a:lvl1pPr>
          </a:lstStyle>
          <a:p>
            <a:pPr>
              <a:defRPr/>
            </a:pPr>
            <a:fld id="{C215BADB-7DCD-49BC-AB0D-9367CFBA6A16}" type="slidenum">
              <a:rPr lang="zh-CN" altLang="en-US"/>
            </a:fld>
            <a:endParaRPr lang="en-US" altLang="zh-CN"/>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8786" name="Rectangle 2"/>
          <p:cNvSpPr>
            <a:spLocks noGrp="1" noChangeArrowheads="1"/>
          </p:cNvSpPr>
          <p:nvPr>
            <p:ph type="hdr" sz="quarter"/>
          </p:nvPr>
        </p:nvSpPr>
        <p:spPr bwMode="auto">
          <a:xfrm>
            <a:off x="0" y="0"/>
            <a:ext cx="2946400" cy="496888"/>
          </a:xfrm>
          <a:prstGeom prst="rect">
            <a:avLst/>
          </a:prstGeom>
          <a:noFill/>
          <a:ln w="9525">
            <a:noFill/>
            <a:miter lim="800000"/>
          </a:ln>
          <a:effectLst/>
        </p:spPr>
        <p:txBody>
          <a:bodyPr vert="horz" wrap="square" lIns="91440" tIns="45720" rIns="91440" bIns="45720" numCol="1" anchor="t" anchorCtr="0" compatLnSpc="1"/>
          <a:lstStyle>
            <a:lvl1pPr algn="l">
              <a:defRPr sz="1200">
                <a:latin typeface="Arial" panose="020B0604020202020204" pitchFamily="34" charset="0"/>
                <a:ea typeface="宋体" panose="02010600030101010101" pitchFamily="2" charset="-122"/>
              </a:defRPr>
            </a:lvl1pPr>
          </a:lstStyle>
          <a:p>
            <a:pPr>
              <a:defRPr/>
            </a:pPr>
            <a:endParaRPr lang="zh-CN" altLang="en-US"/>
          </a:p>
        </p:txBody>
      </p:sp>
      <p:sp>
        <p:nvSpPr>
          <p:cNvPr id="118787" name="Rectangle 3"/>
          <p:cNvSpPr>
            <a:spLocks noGrp="1" noChangeArrowheads="1"/>
          </p:cNvSpPr>
          <p:nvPr>
            <p:ph type="dt" idx="1"/>
          </p:nvPr>
        </p:nvSpPr>
        <p:spPr bwMode="auto">
          <a:xfrm>
            <a:off x="3849688" y="0"/>
            <a:ext cx="2946400" cy="496888"/>
          </a:xfrm>
          <a:prstGeom prst="rect">
            <a:avLst/>
          </a:prstGeom>
          <a:noFill/>
          <a:ln w="9525">
            <a:noFill/>
            <a:miter lim="800000"/>
          </a:ln>
          <a:effectLst/>
        </p:spPr>
        <p:txBody>
          <a:bodyPr vert="horz" wrap="square" lIns="91440" tIns="45720" rIns="91440" bIns="45720" numCol="1" anchor="t" anchorCtr="0" compatLnSpc="1"/>
          <a:lstStyle>
            <a:lvl1pPr algn="r">
              <a:defRPr sz="1200">
                <a:latin typeface="Arial" panose="020B0604020202020204" pitchFamily="34" charset="0"/>
                <a:ea typeface="宋体" panose="02010600030101010101" pitchFamily="2" charset="-122"/>
              </a:defRPr>
            </a:lvl1pPr>
          </a:lstStyle>
          <a:p>
            <a:pPr>
              <a:defRPr/>
            </a:pPr>
            <a:endParaRPr lang="en-US" altLang="zh-CN"/>
          </a:p>
        </p:txBody>
      </p:sp>
      <p:sp>
        <p:nvSpPr>
          <p:cNvPr id="38916" name="Rectangle 4"/>
          <p:cNvSpPr>
            <a:spLocks noGrp="1" noRot="1" noChangeAspect="1" noChangeArrowheads="1" noTextEdit="1"/>
          </p:cNvSpPr>
          <p:nvPr>
            <p:ph type="sldImg" idx="2"/>
          </p:nvPr>
        </p:nvSpPr>
        <p:spPr bwMode="auto">
          <a:xfrm>
            <a:off x="917575" y="744538"/>
            <a:ext cx="4965700" cy="3724275"/>
          </a:xfrm>
          <a:prstGeom prst="rect">
            <a:avLst/>
          </a:prstGeom>
          <a:noFill/>
          <a:ln w="9525">
            <a:solidFill>
              <a:srgbClr val="000000"/>
            </a:solidFill>
            <a:miter lim="800000"/>
          </a:ln>
        </p:spPr>
      </p:sp>
      <p:sp>
        <p:nvSpPr>
          <p:cNvPr id="118789" name="Rectangle 5"/>
          <p:cNvSpPr>
            <a:spLocks noGrp="1" noChangeArrowheads="1"/>
          </p:cNvSpPr>
          <p:nvPr>
            <p:ph type="body" sz="quarter" idx="3"/>
          </p:nvPr>
        </p:nvSpPr>
        <p:spPr bwMode="auto">
          <a:xfrm>
            <a:off x="679450" y="4716463"/>
            <a:ext cx="5438775" cy="4468812"/>
          </a:xfrm>
          <a:prstGeom prst="rect">
            <a:avLst/>
          </a:prstGeom>
          <a:noFill/>
          <a:ln w="9525">
            <a:noFill/>
            <a:miter lim="800000"/>
          </a:ln>
          <a:effectLst/>
        </p:spPr>
        <p:txBody>
          <a:bodyPr vert="horz" wrap="square" lIns="91440" tIns="45720" rIns="91440" bIns="45720" numCol="1" anchor="t" anchorCtr="0" compatLnSpc="1"/>
          <a:lstStyle/>
          <a:p>
            <a:pPr lvl="0"/>
            <a:r>
              <a:rPr lang="zh-CN" altLang="en-US" noProof="0"/>
              <a:t>单击此处编辑母版文本样式</a:t>
            </a:r>
            <a:endParaRPr lang="zh-CN" altLang="en-US" noProof="0"/>
          </a:p>
          <a:p>
            <a:pPr lvl="1"/>
            <a:r>
              <a:rPr lang="zh-CN" altLang="en-US" noProof="0"/>
              <a:t>第二级</a:t>
            </a:r>
            <a:endParaRPr lang="zh-CN" altLang="en-US" noProof="0"/>
          </a:p>
          <a:p>
            <a:pPr lvl="2"/>
            <a:r>
              <a:rPr lang="zh-CN" altLang="en-US" noProof="0"/>
              <a:t>第三级</a:t>
            </a:r>
            <a:endParaRPr lang="zh-CN" altLang="en-US" noProof="0"/>
          </a:p>
          <a:p>
            <a:pPr lvl="3"/>
            <a:r>
              <a:rPr lang="zh-CN" altLang="en-US" noProof="0"/>
              <a:t>第四级</a:t>
            </a:r>
            <a:endParaRPr lang="zh-CN" altLang="en-US" noProof="0"/>
          </a:p>
          <a:p>
            <a:pPr lvl="4"/>
            <a:r>
              <a:rPr lang="zh-CN" altLang="en-US" noProof="0"/>
              <a:t>第五级</a:t>
            </a:r>
            <a:endParaRPr lang="zh-CN" altLang="en-US" noProof="0"/>
          </a:p>
        </p:txBody>
      </p:sp>
      <p:sp>
        <p:nvSpPr>
          <p:cNvPr id="118790" name="Rectangle 6"/>
          <p:cNvSpPr>
            <a:spLocks noGrp="1" noChangeArrowheads="1"/>
          </p:cNvSpPr>
          <p:nvPr>
            <p:ph type="ftr" sz="quarter" idx="4"/>
          </p:nvPr>
        </p:nvSpPr>
        <p:spPr bwMode="auto">
          <a:xfrm>
            <a:off x="0" y="9431338"/>
            <a:ext cx="2946400" cy="496887"/>
          </a:xfrm>
          <a:prstGeom prst="rect">
            <a:avLst/>
          </a:prstGeom>
          <a:noFill/>
          <a:ln w="9525">
            <a:noFill/>
            <a:miter lim="800000"/>
          </a:ln>
          <a:effectLst/>
        </p:spPr>
        <p:txBody>
          <a:bodyPr vert="horz" wrap="square" lIns="91440" tIns="45720" rIns="91440" bIns="45720" numCol="1" anchor="b" anchorCtr="0" compatLnSpc="1"/>
          <a:lstStyle>
            <a:lvl1pPr algn="l">
              <a:defRPr sz="1200">
                <a:latin typeface="Arial" panose="020B0604020202020204" pitchFamily="34" charset="0"/>
                <a:ea typeface="宋体" panose="02010600030101010101" pitchFamily="2" charset="-122"/>
              </a:defRPr>
            </a:lvl1pPr>
          </a:lstStyle>
          <a:p>
            <a:pPr>
              <a:defRPr/>
            </a:pPr>
            <a:endParaRPr lang="en-US" altLang="zh-CN"/>
          </a:p>
        </p:txBody>
      </p:sp>
      <p:sp>
        <p:nvSpPr>
          <p:cNvPr id="118791" name="Rectangle 7"/>
          <p:cNvSpPr>
            <a:spLocks noGrp="1" noChangeArrowheads="1"/>
          </p:cNvSpPr>
          <p:nvPr>
            <p:ph type="sldNum" sz="quarter" idx="5"/>
          </p:nvPr>
        </p:nvSpPr>
        <p:spPr bwMode="auto">
          <a:xfrm>
            <a:off x="3849688" y="9431338"/>
            <a:ext cx="2946400" cy="496887"/>
          </a:xfrm>
          <a:prstGeom prst="rect">
            <a:avLst/>
          </a:prstGeom>
          <a:noFill/>
          <a:ln w="9525">
            <a:noFill/>
            <a:miter lim="800000"/>
          </a:ln>
          <a:effectLst/>
        </p:spPr>
        <p:txBody>
          <a:bodyPr vert="horz" wrap="square" lIns="91440" tIns="45720" rIns="91440" bIns="45720" numCol="1" anchor="b" anchorCtr="0" compatLnSpc="1"/>
          <a:lstStyle>
            <a:lvl1pPr algn="r">
              <a:defRPr sz="1200">
                <a:latin typeface="Arial" panose="020B0604020202020204" pitchFamily="34" charset="0"/>
                <a:ea typeface="宋体" panose="02010600030101010101" pitchFamily="2" charset="-122"/>
              </a:defRPr>
            </a:lvl1pPr>
          </a:lstStyle>
          <a:p>
            <a:pPr>
              <a:defRPr/>
            </a:pPr>
            <a:fld id="{CBB07F69-7155-447B-AE34-68A3E3683DC8}" type="slidenum">
              <a:rPr lang="zh-CN" altLang="en-US"/>
            </a:fld>
            <a:endParaRPr lang="en-US" altLang="zh-CN"/>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p>
            <a:fld id="{D2357406-4E3C-4C33-9D93-C975F75BA8E2}" type="slidenum">
              <a:rPr lang="zh-CN" altLang="en-US" smtClean="0">
                <a:latin typeface="Arial" panose="020B0604020202020204" pitchFamily="34" charset="0"/>
              </a:rPr>
            </a:fld>
            <a:endParaRPr lang="en-US" altLang="zh-CN">
              <a:latin typeface="Arial" panose="020B0604020202020204" pitchFamily="34" charset="0"/>
            </a:endParaRPr>
          </a:p>
        </p:txBody>
      </p:sp>
      <p:sp>
        <p:nvSpPr>
          <p:cNvPr id="39939" name="Rectangle 2"/>
          <p:cNvSpPr>
            <a:spLocks noGrp="1" noRot="1" noChangeAspect="1" noChangeArrowheads="1" noTextEdit="1"/>
          </p:cNvSpPr>
          <p:nvPr>
            <p:ph type="sldImg"/>
          </p:nvPr>
        </p:nvSpPr>
        <p:spPr/>
      </p:sp>
      <p:sp>
        <p:nvSpPr>
          <p:cNvPr id="39940" name="Rectangle 3"/>
          <p:cNvSpPr>
            <a:spLocks noGrp="1" noChangeArrowheads="1"/>
          </p:cNvSpPr>
          <p:nvPr>
            <p:ph type="body" idx="1"/>
          </p:nvPr>
        </p:nvSpPr>
        <p:spPr>
          <a:noFill/>
        </p:spPr>
        <p:txBody>
          <a:bodyPr/>
          <a:lstStyle/>
          <a:p>
            <a:pPr eaLnBrk="1" hangingPunct="1"/>
            <a:endParaRPr lang="zh-CN" altLang="en-US">
              <a:latin typeface="Arial" panose="020B060402020202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幻灯片图像占位符 1"/>
          <p:cNvSpPr>
            <a:spLocks noGrp="1" noRot="1" noChangeAspect="1" noTextEdit="1"/>
          </p:cNvSpPr>
          <p:nvPr>
            <p:ph type="sldImg"/>
          </p:nvPr>
        </p:nvSpPr>
        <p:spPr/>
      </p:sp>
      <p:sp>
        <p:nvSpPr>
          <p:cNvPr id="49155" name="备注占位符 2"/>
          <p:cNvSpPr>
            <a:spLocks noGrp="1"/>
          </p:cNvSpPr>
          <p:nvPr>
            <p:ph type="body" idx="1"/>
          </p:nvPr>
        </p:nvSpPr>
        <p:spPr>
          <a:noFill/>
        </p:spPr>
        <p:txBody>
          <a:bodyPr/>
          <a:lstStyle/>
          <a:p>
            <a:endParaRPr lang="zh-CN" altLang="en-US">
              <a:latin typeface="Arial" panose="020B0604020202020204" pitchFamily="34" charset="0"/>
            </a:endParaRPr>
          </a:p>
        </p:txBody>
      </p:sp>
      <p:sp>
        <p:nvSpPr>
          <p:cNvPr id="49156" name="灯片编号占位符 3"/>
          <p:cNvSpPr>
            <a:spLocks noGrp="1"/>
          </p:cNvSpPr>
          <p:nvPr>
            <p:ph type="sldNum" sz="quarter" idx="5"/>
          </p:nvPr>
        </p:nvSpPr>
        <p:spPr>
          <a:noFill/>
        </p:spPr>
        <p:txBody>
          <a:bodyPr/>
          <a:lstStyle/>
          <a:p>
            <a:fld id="{E77B8B10-1324-4A89-B636-E7B912D32726}" type="slidenum">
              <a:rPr lang="zh-CN" altLang="en-US" smtClean="0">
                <a:latin typeface="Arial" panose="020B0604020202020204" pitchFamily="34" charset="0"/>
              </a:rPr>
            </a:fld>
            <a:endParaRPr lang="en-US" altLang="zh-CN">
              <a:latin typeface="Arial" panose="020B060402020202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幻灯片图像占位符 1"/>
          <p:cNvSpPr>
            <a:spLocks noGrp="1" noRot="1" noChangeAspect="1" noTextEdit="1"/>
          </p:cNvSpPr>
          <p:nvPr>
            <p:ph type="sldImg"/>
          </p:nvPr>
        </p:nvSpPr>
        <p:spPr/>
      </p:sp>
      <p:sp>
        <p:nvSpPr>
          <p:cNvPr id="50179" name="备注占位符 2"/>
          <p:cNvSpPr>
            <a:spLocks noGrp="1"/>
          </p:cNvSpPr>
          <p:nvPr>
            <p:ph type="body" idx="1"/>
          </p:nvPr>
        </p:nvSpPr>
        <p:spPr>
          <a:noFill/>
        </p:spPr>
        <p:txBody>
          <a:bodyPr/>
          <a:lstStyle/>
          <a:p>
            <a:endParaRPr lang="zh-CN" altLang="en-US">
              <a:latin typeface="Arial" panose="020B0604020202020204" pitchFamily="34" charset="0"/>
            </a:endParaRPr>
          </a:p>
        </p:txBody>
      </p:sp>
      <p:sp>
        <p:nvSpPr>
          <p:cNvPr id="50180" name="灯片编号占位符 3"/>
          <p:cNvSpPr>
            <a:spLocks noGrp="1"/>
          </p:cNvSpPr>
          <p:nvPr>
            <p:ph type="sldNum" sz="quarter" idx="5"/>
          </p:nvPr>
        </p:nvSpPr>
        <p:spPr>
          <a:noFill/>
        </p:spPr>
        <p:txBody>
          <a:bodyPr/>
          <a:lstStyle/>
          <a:p>
            <a:fld id="{D30BF4F9-9AEE-448D-B3EC-3F52BE76B531}" type="slidenum">
              <a:rPr lang="zh-CN" altLang="en-US" smtClean="0">
                <a:latin typeface="Arial" panose="020B0604020202020204" pitchFamily="34" charset="0"/>
              </a:rPr>
            </a:fld>
            <a:endParaRPr lang="en-US" altLang="zh-CN">
              <a:latin typeface="Arial" panose="020B060402020202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幻灯片图像占位符 1"/>
          <p:cNvSpPr>
            <a:spLocks noGrp="1" noRot="1" noChangeAspect="1" noTextEdit="1"/>
          </p:cNvSpPr>
          <p:nvPr>
            <p:ph type="sldImg"/>
          </p:nvPr>
        </p:nvSpPr>
        <p:spPr/>
      </p:sp>
      <p:sp>
        <p:nvSpPr>
          <p:cNvPr id="51203" name="备注占位符 2"/>
          <p:cNvSpPr>
            <a:spLocks noGrp="1"/>
          </p:cNvSpPr>
          <p:nvPr>
            <p:ph type="body" idx="1"/>
          </p:nvPr>
        </p:nvSpPr>
        <p:spPr>
          <a:noFill/>
        </p:spPr>
        <p:txBody>
          <a:bodyPr/>
          <a:lstStyle/>
          <a:p>
            <a:endParaRPr lang="zh-CN" altLang="en-US">
              <a:latin typeface="Arial" panose="020B0604020202020204" pitchFamily="34" charset="0"/>
            </a:endParaRPr>
          </a:p>
        </p:txBody>
      </p:sp>
      <p:sp>
        <p:nvSpPr>
          <p:cNvPr id="51204" name="灯片编号占位符 3"/>
          <p:cNvSpPr>
            <a:spLocks noGrp="1"/>
          </p:cNvSpPr>
          <p:nvPr>
            <p:ph type="sldNum" sz="quarter" idx="5"/>
          </p:nvPr>
        </p:nvSpPr>
        <p:spPr>
          <a:noFill/>
        </p:spPr>
        <p:txBody>
          <a:bodyPr/>
          <a:lstStyle/>
          <a:p>
            <a:fld id="{FA7FD96F-1CBF-4627-98CC-F89080831901}" type="slidenum">
              <a:rPr lang="zh-CN" altLang="en-US" smtClean="0">
                <a:latin typeface="Arial" panose="020B0604020202020204" pitchFamily="34" charset="0"/>
              </a:rPr>
            </a:fld>
            <a:endParaRPr lang="en-US" altLang="zh-CN">
              <a:latin typeface="Arial" panose="020B0604020202020204"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幻灯片图像占位符 1"/>
          <p:cNvSpPr>
            <a:spLocks noGrp="1" noRot="1" noChangeAspect="1" noTextEdit="1"/>
          </p:cNvSpPr>
          <p:nvPr>
            <p:ph type="sldImg"/>
          </p:nvPr>
        </p:nvSpPr>
        <p:spPr/>
      </p:sp>
      <p:sp>
        <p:nvSpPr>
          <p:cNvPr id="52227" name="备注占位符 2"/>
          <p:cNvSpPr>
            <a:spLocks noGrp="1"/>
          </p:cNvSpPr>
          <p:nvPr>
            <p:ph type="body" idx="1"/>
          </p:nvPr>
        </p:nvSpPr>
        <p:spPr>
          <a:noFill/>
        </p:spPr>
        <p:txBody>
          <a:bodyPr/>
          <a:lstStyle/>
          <a:p>
            <a:endParaRPr lang="zh-CN" altLang="en-US">
              <a:latin typeface="Arial" panose="020B0604020202020204" pitchFamily="34" charset="0"/>
            </a:endParaRPr>
          </a:p>
        </p:txBody>
      </p:sp>
      <p:sp>
        <p:nvSpPr>
          <p:cNvPr id="52228" name="灯片编号占位符 3"/>
          <p:cNvSpPr>
            <a:spLocks noGrp="1"/>
          </p:cNvSpPr>
          <p:nvPr>
            <p:ph type="sldNum" sz="quarter" idx="5"/>
          </p:nvPr>
        </p:nvSpPr>
        <p:spPr>
          <a:noFill/>
        </p:spPr>
        <p:txBody>
          <a:bodyPr/>
          <a:lstStyle/>
          <a:p>
            <a:fld id="{5DE2822E-C16A-46B9-9217-5699FA279432}" type="slidenum">
              <a:rPr lang="zh-CN" altLang="en-US" smtClean="0">
                <a:latin typeface="Arial" panose="020B0604020202020204" pitchFamily="34" charset="0"/>
              </a:rPr>
            </a:fld>
            <a:endParaRPr lang="en-US" altLang="zh-CN">
              <a:latin typeface="Arial" panose="020B0604020202020204"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幻灯片图像占位符 1"/>
          <p:cNvSpPr>
            <a:spLocks noGrp="1" noRot="1" noChangeAspect="1" noTextEdit="1"/>
          </p:cNvSpPr>
          <p:nvPr>
            <p:ph type="sldImg"/>
          </p:nvPr>
        </p:nvSpPr>
        <p:spPr/>
      </p:sp>
      <p:sp>
        <p:nvSpPr>
          <p:cNvPr id="53251" name="备注占位符 2"/>
          <p:cNvSpPr>
            <a:spLocks noGrp="1"/>
          </p:cNvSpPr>
          <p:nvPr>
            <p:ph type="body" idx="1"/>
          </p:nvPr>
        </p:nvSpPr>
        <p:spPr>
          <a:noFill/>
        </p:spPr>
        <p:txBody>
          <a:bodyPr/>
          <a:lstStyle/>
          <a:p>
            <a:endParaRPr lang="zh-CN" altLang="en-US">
              <a:latin typeface="Arial" panose="020B0604020202020204" pitchFamily="34" charset="0"/>
            </a:endParaRPr>
          </a:p>
        </p:txBody>
      </p:sp>
      <p:sp>
        <p:nvSpPr>
          <p:cNvPr id="53252" name="灯片编号占位符 3"/>
          <p:cNvSpPr>
            <a:spLocks noGrp="1"/>
          </p:cNvSpPr>
          <p:nvPr>
            <p:ph type="sldNum" sz="quarter" idx="5"/>
          </p:nvPr>
        </p:nvSpPr>
        <p:spPr>
          <a:noFill/>
        </p:spPr>
        <p:txBody>
          <a:bodyPr/>
          <a:lstStyle/>
          <a:p>
            <a:fld id="{FB24A8D8-6A62-4928-A7F1-BD1541A69352}" type="slidenum">
              <a:rPr lang="zh-CN" altLang="en-US" smtClean="0">
                <a:latin typeface="Arial" panose="020B0604020202020204" pitchFamily="34" charset="0"/>
              </a:rPr>
            </a:fld>
            <a:endParaRPr lang="en-US" altLang="zh-CN">
              <a:latin typeface="Arial" panose="020B0604020202020204"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幻灯片图像占位符 1"/>
          <p:cNvSpPr>
            <a:spLocks noGrp="1" noRot="1" noChangeAspect="1" noTextEdit="1"/>
          </p:cNvSpPr>
          <p:nvPr>
            <p:ph type="sldImg"/>
          </p:nvPr>
        </p:nvSpPr>
        <p:spPr/>
      </p:sp>
      <p:sp>
        <p:nvSpPr>
          <p:cNvPr id="54275" name="备注占位符 2"/>
          <p:cNvSpPr>
            <a:spLocks noGrp="1"/>
          </p:cNvSpPr>
          <p:nvPr>
            <p:ph type="body" idx="1"/>
          </p:nvPr>
        </p:nvSpPr>
        <p:spPr>
          <a:noFill/>
        </p:spPr>
        <p:txBody>
          <a:bodyPr/>
          <a:lstStyle/>
          <a:p>
            <a:endParaRPr lang="zh-CN" altLang="en-US" smtClean="0">
              <a:latin typeface="Arial" panose="020B0604020202020204" pitchFamily="34" charset="0"/>
            </a:endParaRPr>
          </a:p>
        </p:txBody>
      </p:sp>
      <p:sp>
        <p:nvSpPr>
          <p:cNvPr id="54276" name="灯片编号占位符 3"/>
          <p:cNvSpPr>
            <a:spLocks noGrp="1"/>
          </p:cNvSpPr>
          <p:nvPr>
            <p:ph type="sldNum" sz="quarter" idx="5"/>
          </p:nvPr>
        </p:nvSpPr>
        <p:spPr>
          <a:noFill/>
        </p:spPr>
        <p:txBody>
          <a:bodyPr/>
          <a:lstStyle/>
          <a:p>
            <a:fld id="{1728A664-25E9-481E-A125-881D4B0EE505}" type="slidenum">
              <a:rPr lang="zh-CN" altLang="en-US" smtClean="0">
                <a:solidFill>
                  <a:srgbClr val="000000"/>
                </a:solidFill>
                <a:latin typeface="Arial" panose="020B0604020202020204" pitchFamily="34" charset="0"/>
              </a:rPr>
            </a:fld>
            <a:endParaRPr lang="en-US" altLang="zh-CN" smtClean="0">
              <a:solidFill>
                <a:srgbClr val="000000"/>
              </a:solidFill>
              <a:latin typeface="Arial" panose="020B0604020202020204"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幻灯片图像占位符 1"/>
          <p:cNvSpPr>
            <a:spLocks noGrp="1" noRot="1" noChangeAspect="1" noTextEdit="1"/>
          </p:cNvSpPr>
          <p:nvPr>
            <p:ph type="sldImg"/>
          </p:nvPr>
        </p:nvSpPr>
        <p:spPr/>
      </p:sp>
      <p:sp>
        <p:nvSpPr>
          <p:cNvPr id="55299" name="备注占位符 2"/>
          <p:cNvSpPr>
            <a:spLocks noGrp="1"/>
          </p:cNvSpPr>
          <p:nvPr>
            <p:ph type="body" idx="1"/>
          </p:nvPr>
        </p:nvSpPr>
        <p:spPr>
          <a:noFill/>
        </p:spPr>
        <p:txBody>
          <a:bodyPr/>
          <a:lstStyle/>
          <a:p>
            <a:endParaRPr lang="zh-CN" altLang="en-US" dirty="0">
              <a:latin typeface="Arial" panose="020B0604020202020204" pitchFamily="34" charset="0"/>
            </a:endParaRPr>
          </a:p>
        </p:txBody>
      </p:sp>
      <p:sp>
        <p:nvSpPr>
          <p:cNvPr id="55300" name="灯片编号占位符 3"/>
          <p:cNvSpPr>
            <a:spLocks noGrp="1"/>
          </p:cNvSpPr>
          <p:nvPr>
            <p:ph type="sldNum" sz="quarter" idx="5"/>
          </p:nvPr>
        </p:nvSpPr>
        <p:spPr>
          <a:noFill/>
        </p:spPr>
        <p:txBody>
          <a:bodyPr/>
          <a:lstStyle/>
          <a:p>
            <a:fld id="{1F2E9EE6-3BE6-4A8C-80A8-52CBE14B2DCB}" type="slidenum">
              <a:rPr lang="zh-CN" altLang="en-US" smtClean="0">
                <a:latin typeface="Arial" panose="020B0604020202020204" pitchFamily="34" charset="0"/>
              </a:rPr>
            </a:fld>
            <a:endParaRPr lang="en-US" altLang="zh-CN">
              <a:latin typeface="Arial" panose="020B0604020202020204"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幻灯片图像占位符 1"/>
          <p:cNvSpPr>
            <a:spLocks noGrp="1" noRot="1" noChangeAspect="1" noTextEdit="1"/>
          </p:cNvSpPr>
          <p:nvPr>
            <p:ph type="sldImg"/>
          </p:nvPr>
        </p:nvSpPr>
        <p:spPr/>
      </p:sp>
      <p:sp>
        <p:nvSpPr>
          <p:cNvPr id="56323" name="备注占位符 2"/>
          <p:cNvSpPr>
            <a:spLocks noGrp="1"/>
          </p:cNvSpPr>
          <p:nvPr>
            <p:ph type="body" idx="1"/>
          </p:nvPr>
        </p:nvSpPr>
        <p:spPr>
          <a:noFill/>
        </p:spPr>
        <p:txBody>
          <a:bodyPr/>
          <a:lstStyle/>
          <a:p>
            <a:endParaRPr lang="zh-CN" altLang="en-US" smtClean="0">
              <a:latin typeface="Arial" panose="020B0604020202020204" pitchFamily="34" charset="0"/>
            </a:endParaRPr>
          </a:p>
        </p:txBody>
      </p:sp>
      <p:sp>
        <p:nvSpPr>
          <p:cNvPr id="56324" name="灯片编号占位符 3"/>
          <p:cNvSpPr>
            <a:spLocks noGrp="1"/>
          </p:cNvSpPr>
          <p:nvPr>
            <p:ph type="sldNum" sz="quarter" idx="5"/>
          </p:nvPr>
        </p:nvSpPr>
        <p:spPr>
          <a:noFill/>
        </p:spPr>
        <p:txBody>
          <a:bodyPr/>
          <a:lstStyle/>
          <a:p>
            <a:fld id="{B638A1AE-36C6-4A32-9E49-CFA13F268D3B}" type="slidenum">
              <a:rPr lang="zh-CN" altLang="en-US" smtClean="0">
                <a:solidFill>
                  <a:srgbClr val="000000"/>
                </a:solidFill>
                <a:latin typeface="Arial" panose="020B0604020202020204" pitchFamily="34" charset="0"/>
              </a:rPr>
            </a:fld>
            <a:endParaRPr lang="en-US" altLang="zh-CN" smtClean="0">
              <a:solidFill>
                <a:srgbClr val="000000"/>
              </a:solidFill>
              <a:latin typeface="Arial" panose="020B0604020202020204"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幻灯片图像占位符 1"/>
          <p:cNvSpPr>
            <a:spLocks noGrp="1" noRot="1" noChangeAspect="1" noTextEdit="1"/>
          </p:cNvSpPr>
          <p:nvPr>
            <p:ph type="sldImg"/>
          </p:nvPr>
        </p:nvSpPr>
        <p:spPr/>
      </p:sp>
      <p:sp>
        <p:nvSpPr>
          <p:cNvPr id="54275" name="备注占位符 2"/>
          <p:cNvSpPr>
            <a:spLocks noGrp="1"/>
          </p:cNvSpPr>
          <p:nvPr>
            <p:ph type="body" idx="1"/>
          </p:nvPr>
        </p:nvSpPr>
        <p:spPr>
          <a:noFill/>
        </p:spPr>
        <p:txBody>
          <a:bodyPr/>
          <a:lstStyle/>
          <a:p>
            <a:endParaRPr lang="zh-CN" altLang="en-US">
              <a:ea typeface="宋体" panose="02010600030101010101" pitchFamily="2" charset="-122"/>
            </a:endParaRPr>
          </a:p>
        </p:txBody>
      </p:sp>
      <p:sp>
        <p:nvSpPr>
          <p:cNvPr id="54276" name="灯片编号占位符 3"/>
          <p:cNvSpPr txBox="1">
            <a:spLocks noGrp="1"/>
          </p:cNvSpPr>
          <p:nvPr/>
        </p:nvSpPr>
        <p:spPr bwMode="auto">
          <a:xfrm>
            <a:off x="3849688" y="9431338"/>
            <a:ext cx="2946400" cy="496887"/>
          </a:xfrm>
          <a:prstGeom prst="rect">
            <a:avLst/>
          </a:prstGeom>
          <a:noFill/>
          <a:ln w="9525">
            <a:noFill/>
            <a:miter lim="800000"/>
          </a:ln>
        </p:spPr>
        <p:txBody>
          <a:bodyPr anchor="b"/>
          <a:lstStyle/>
          <a:p>
            <a:pPr algn="r"/>
            <a:fld id="{102CD48E-DF1A-40EA-893E-43C78C7B8506}" type="slidenum">
              <a:rPr lang="zh-CN" altLang="en-US" sz="1200">
                <a:solidFill>
                  <a:srgbClr val="000000"/>
                </a:solidFill>
              </a:rPr>
            </a:fld>
            <a:endParaRPr lang="en-US" altLang="zh-CN" sz="1200">
              <a:solidFill>
                <a:srgbClr val="000000"/>
              </a:solidFil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幻灯片图像占位符 1"/>
          <p:cNvSpPr>
            <a:spLocks noGrp="1" noRot="1" noChangeAspect="1" noTextEdit="1"/>
          </p:cNvSpPr>
          <p:nvPr>
            <p:ph type="sldImg"/>
          </p:nvPr>
        </p:nvSpPr>
        <p:spPr/>
      </p:sp>
      <p:sp>
        <p:nvSpPr>
          <p:cNvPr id="57347" name="备注占位符 2"/>
          <p:cNvSpPr>
            <a:spLocks noGrp="1"/>
          </p:cNvSpPr>
          <p:nvPr>
            <p:ph type="body" idx="1"/>
          </p:nvPr>
        </p:nvSpPr>
        <p:spPr>
          <a:noFill/>
        </p:spPr>
        <p:txBody>
          <a:bodyPr/>
          <a:lstStyle/>
          <a:p>
            <a:endParaRPr lang="zh-CN" altLang="en-US">
              <a:latin typeface="Arial" panose="020B0604020202020204" pitchFamily="34" charset="0"/>
            </a:endParaRPr>
          </a:p>
        </p:txBody>
      </p:sp>
      <p:sp>
        <p:nvSpPr>
          <p:cNvPr id="57348" name="灯片编号占位符 3"/>
          <p:cNvSpPr>
            <a:spLocks noGrp="1"/>
          </p:cNvSpPr>
          <p:nvPr>
            <p:ph type="sldNum" sz="quarter" idx="5"/>
          </p:nvPr>
        </p:nvSpPr>
        <p:spPr>
          <a:noFill/>
        </p:spPr>
        <p:txBody>
          <a:bodyPr/>
          <a:lstStyle/>
          <a:p>
            <a:fld id="{2C832CE4-E601-40D2-9DE9-A2983248F2DD}" type="slidenum">
              <a:rPr lang="zh-CN" altLang="en-US" smtClean="0">
                <a:latin typeface="Arial" panose="020B0604020202020204" pitchFamily="34" charset="0"/>
              </a:rPr>
            </a:fld>
            <a:endParaRPr lang="en-US" altLang="zh-CN">
              <a:latin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幻灯片图像占位符 1"/>
          <p:cNvSpPr>
            <a:spLocks noGrp="1" noRot="1" noChangeAspect="1" noTextEdit="1"/>
          </p:cNvSpPr>
          <p:nvPr>
            <p:ph type="sldImg"/>
          </p:nvPr>
        </p:nvSpPr>
        <p:spPr/>
      </p:sp>
      <p:sp>
        <p:nvSpPr>
          <p:cNvPr id="40963" name="备注占位符 2"/>
          <p:cNvSpPr>
            <a:spLocks noGrp="1"/>
          </p:cNvSpPr>
          <p:nvPr>
            <p:ph type="body" idx="1"/>
          </p:nvPr>
        </p:nvSpPr>
        <p:spPr>
          <a:noFill/>
        </p:spPr>
        <p:txBody>
          <a:bodyPr/>
          <a:lstStyle/>
          <a:p>
            <a:endParaRPr lang="zh-CN" altLang="en-US">
              <a:latin typeface="Arial" panose="020B0604020202020204" pitchFamily="34" charset="0"/>
            </a:endParaRPr>
          </a:p>
        </p:txBody>
      </p:sp>
      <p:sp>
        <p:nvSpPr>
          <p:cNvPr id="40964" name="灯片编号占位符 3"/>
          <p:cNvSpPr>
            <a:spLocks noGrp="1"/>
          </p:cNvSpPr>
          <p:nvPr>
            <p:ph type="sldNum" sz="quarter" idx="5"/>
          </p:nvPr>
        </p:nvSpPr>
        <p:spPr>
          <a:noFill/>
        </p:spPr>
        <p:txBody>
          <a:bodyPr/>
          <a:lstStyle/>
          <a:p>
            <a:fld id="{A05D1252-F4D2-4957-B2AF-B15F6A231658}" type="slidenum">
              <a:rPr lang="zh-CN" altLang="en-US" smtClean="0">
                <a:latin typeface="Arial" panose="020B0604020202020204" pitchFamily="34" charset="0"/>
              </a:rPr>
            </a:fld>
            <a:endParaRPr lang="en-US" altLang="zh-CN">
              <a:latin typeface="Arial" panose="020B0604020202020204"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幻灯片图像占位符 1"/>
          <p:cNvSpPr>
            <a:spLocks noGrp="1" noRot="1" noChangeAspect="1" noTextEdit="1"/>
          </p:cNvSpPr>
          <p:nvPr>
            <p:ph type="sldImg"/>
          </p:nvPr>
        </p:nvSpPr>
        <p:spPr/>
      </p:sp>
      <p:sp>
        <p:nvSpPr>
          <p:cNvPr id="58371" name="备注占位符 2"/>
          <p:cNvSpPr>
            <a:spLocks noGrp="1"/>
          </p:cNvSpPr>
          <p:nvPr>
            <p:ph type="body" idx="1"/>
          </p:nvPr>
        </p:nvSpPr>
        <p:spPr>
          <a:noFill/>
        </p:spPr>
        <p:txBody>
          <a:bodyPr/>
          <a:lstStyle/>
          <a:p>
            <a:endParaRPr lang="zh-CN" altLang="en-US">
              <a:latin typeface="Arial" panose="020B0604020202020204" pitchFamily="34" charset="0"/>
            </a:endParaRPr>
          </a:p>
        </p:txBody>
      </p:sp>
      <p:sp>
        <p:nvSpPr>
          <p:cNvPr id="58372" name="灯片编号占位符 3"/>
          <p:cNvSpPr>
            <a:spLocks noGrp="1"/>
          </p:cNvSpPr>
          <p:nvPr>
            <p:ph type="sldNum" sz="quarter" idx="5"/>
          </p:nvPr>
        </p:nvSpPr>
        <p:spPr>
          <a:noFill/>
        </p:spPr>
        <p:txBody>
          <a:bodyPr/>
          <a:lstStyle/>
          <a:p>
            <a:fld id="{2F145F8A-38AA-4516-98C7-2269C5C0F01D}" type="slidenum">
              <a:rPr lang="zh-CN" altLang="en-US" smtClean="0">
                <a:latin typeface="Arial" panose="020B0604020202020204" pitchFamily="34" charset="0"/>
              </a:rPr>
            </a:fld>
            <a:endParaRPr lang="en-US" altLang="zh-CN">
              <a:latin typeface="Arial" panose="020B0604020202020204"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幻灯片图像占位符 1"/>
          <p:cNvSpPr>
            <a:spLocks noGrp="1" noRot="1" noChangeAspect="1" noTextEdit="1"/>
          </p:cNvSpPr>
          <p:nvPr>
            <p:ph type="sldImg"/>
          </p:nvPr>
        </p:nvSpPr>
        <p:spPr/>
      </p:sp>
      <p:sp>
        <p:nvSpPr>
          <p:cNvPr id="59395" name="备注占位符 2"/>
          <p:cNvSpPr>
            <a:spLocks noGrp="1"/>
          </p:cNvSpPr>
          <p:nvPr>
            <p:ph type="body" idx="1"/>
          </p:nvPr>
        </p:nvSpPr>
        <p:spPr>
          <a:noFill/>
        </p:spPr>
        <p:txBody>
          <a:bodyPr lIns="91550" tIns="45774" rIns="91550" bIns="45774"/>
          <a:lstStyle/>
          <a:p>
            <a:endParaRPr lang="zh-CN" altLang="en-US">
              <a:latin typeface="Arial" panose="020B0604020202020204" pitchFamily="34" charset="0"/>
            </a:endParaRPr>
          </a:p>
        </p:txBody>
      </p:sp>
      <p:sp>
        <p:nvSpPr>
          <p:cNvPr id="59396" name="灯片编号占位符 3"/>
          <p:cNvSpPr txBox="1">
            <a:spLocks noGrp="1"/>
          </p:cNvSpPr>
          <p:nvPr/>
        </p:nvSpPr>
        <p:spPr bwMode="auto">
          <a:xfrm>
            <a:off x="3849688" y="9432925"/>
            <a:ext cx="2946400" cy="495300"/>
          </a:xfrm>
          <a:prstGeom prst="rect">
            <a:avLst/>
          </a:prstGeom>
          <a:noFill/>
          <a:ln w="9525">
            <a:noFill/>
            <a:miter lim="800000"/>
          </a:ln>
        </p:spPr>
        <p:txBody>
          <a:bodyPr lIns="91550" tIns="45774" rIns="91550" bIns="45774" anchor="b"/>
          <a:lstStyle/>
          <a:p>
            <a:pPr algn="r" defTabSz="915670"/>
            <a:fld id="{54EC2046-CBD9-49BA-BD82-23E1D28F573E}" type="slidenum">
              <a:rPr lang="zh-CN" altLang="en-US" sz="1200">
                <a:solidFill>
                  <a:srgbClr val="000000"/>
                </a:solidFill>
              </a:rPr>
            </a:fld>
            <a:endParaRPr lang="en-US" altLang="zh-CN" sz="1200">
              <a:solidFill>
                <a:srgbClr val="000000"/>
              </a:solidFil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幻灯片图像占位符 1"/>
          <p:cNvSpPr>
            <a:spLocks noGrp="1" noRot="1" noChangeAspect="1" noTextEdit="1"/>
          </p:cNvSpPr>
          <p:nvPr>
            <p:ph type="sldImg"/>
          </p:nvPr>
        </p:nvSpPr>
        <p:spPr/>
      </p:sp>
      <p:sp>
        <p:nvSpPr>
          <p:cNvPr id="60419" name="备注占位符 2"/>
          <p:cNvSpPr>
            <a:spLocks noGrp="1"/>
          </p:cNvSpPr>
          <p:nvPr>
            <p:ph type="body" idx="1"/>
          </p:nvPr>
        </p:nvSpPr>
        <p:spPr>
          <a:noFill/>
        </p:spPr>
        <p:txBody>
          <a:bodyPr lIns="91550" tIns="45774" rIns="91550" bIns="45774"/>
          <a:lstStyle/>
          <a:p>
            <a:endParaRPr lang="zh-CN" altLang="en-US">
              <a:latin typeface="Arial" panose="020B0604020202020204" pitchFamily="34" charset="0"/>
            </a:endParaRPr>
          </a:p>
        </p:txBody>
      </p:sp>
      <p:sp>
        <p:nvSpPr>
          <p:cNvPr id="60420" name="灯片编号占位符 3"/>
          <p:cNvSpPr txBox="1">
            <a:spLocks noGrp="1"/>
          </p:cNvSpPr>
          <p:nvPr/>
        </p:nvSpPr>
        <p:spPr bwMode="auto">
          <a:xfrm>
            <a:off x="3849688" y="9432925"/>
            <a:ext cx="2946400" cy="495300"/>
          </a:xfrm>
          <a:prstGeom prst="rect">
            <a:avLst/>
          </a:prstGeom>
          <a:noFill/>
          <a:ln w="9525">
            <a:noFill/>
            <a:miter lim="800000"/>
          </a:ln>
        </p:spPr>
        <p:txBody>
          <a:bodyPr lIns="91550" tIns="45774" rIns="91550" bIns="45774" anchor="b"/>
          <a:lstStyle/>
          <a:p>
            <a:pPr algn="r" defTabSz="915670"/>
            <a:fld id="{C9850923-EF93-4729-9F44-6350CD9853ED}" type="slidenum">
              <a:rPr lang="zh-CN" altLang="en-US" sz="1200">
                <a:solidFill>
                  <a:srgbClr val="000000"/>
                </a:solidFill>
              </a:rPr>
            </a:fld>
            <a:endParaRPr lang="en-US" altLang="zh-CN" sz="1200">
              <a:solidFill>
                <a:srgbClr val="000000"/>
              </a:solidFil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幻灯片图像占位符 1"/>
          <p:cNvSpPr>
            <a:spLocks noGrp="1" noRot="1" noChangeAspect="1" noTextEdit="1"/>
          </p:cNvSpPr>
          <p:nvPr>
            <p:ph type="sldImg"/>
          </p:nvPr>
        </p:nvSpPr>
        <p:spPr/>
      </p:sp>
      <p:sp>
        <p:nvSpPr>
          <p:cNvPr id="61443" name="备注占位符 2"/>
          <p:cNvSpPr>
            <a:spLocks noGrp="1"/>
          </p:cNvSpPr>
          <p:nvPr>
            <p:ph type="body" idx="1"/>
          </p:nvPr>
        </p:nvSpPr>
        <p:spPr>
          <a:noFill/>
        </p:spPr>
        <p:txBody>
          <a:bodyPr lIns="91550" tIns="45774" rIns="91550" bIns="45774"/>
          <a:lstStyle/>
          <a:p>
            <a:endParaRPr lang="zh-CN" altLang="en-US">
              <a:latin typeface="Arial" panose="020B0604020202020204" pitchFamily="34" charset="0"/>
            </a:endParaRPr>
          </a:p>
        </p:txBody>
      </p:sp>
      <p:sp>
        <p:nvSpPr>
          <p:cNvPr id="61444" name="灯片编号占位符 3"/>
          <p:cNvSpPr txBox="1">
            <a:spLocks noGrp="1"/>
          </p:cNvSpPr>
          <p:nvPr/>
        </p:nvSpPr>
        <p:spPr bwMode="auto">
          <a:xfrm>
            <a:off x="3849688" y="9432925"/>
            <a:ext cx="2946400" cy="495300"/>
          </a:xfrm>
          <a:prstGeom prst="rect">
            <a:avLst/>
          </a:prstGeom>
          <a:noFill/>
          <a:ln w="9525">
            <a:noFill/>
            <a:miter lim="800000"/>
          </a:ln>
        </p:spPr>
        <p:txBody>
          <a:bodyPr lIns="91550" tIns="45774" rIns="91550" bIns="45774" anchor="b"/>
          <a:lstStyle/>
          <a:p>
            <a:pPr algn="r" defTabSz="915670"/>
            <a:fld id="{B66FD792-C4C0-47E5-9BDE-FF08C9B884DB}" type="slidenum">
              <a:rPr lang="zh-CN" altLang="en-US" sz="1200">
                <a:solidFill>
                  <a:srgbClr val="000000"/>
                </a:solidFill>
              </a:rPr>
            </a:fld>
            <a:endParaRPr lang="en-US" altLang="zh-CN" sz="1200">
              <a:solidFill>
                <a:srgbClr val="000000"/>
              </a:solidFill>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幻灯片图像占位符 1"/>
          <p:cNvSpPr>
            <a:spLocks noGrp="1" noRot="1" noChangeAspect="1" noTextEdit="1"/>
          </p:cNvSpPr>
          <p:nvPr>
            <p:ph type="sldImg"/>
          </p:nvPr>
        </p:nvSpPr>
        <p:spPr/>
      </p:sp>
      <p:sp>
        <p:nvSpPr>
          <p:cNvPr id="62467" name="备注占位符 2"/>
          <p:cNvSpPr>
            <a:spLocks noGrp="1"/>
          </p:cNvSpPr>
          <p:nvPr>
            <p:ph type="body" idx="1"/>
          </p:nvPr>
        </p:nvSpPr>
        <p:spPr>
          <a:noFill/>
        </p:spPr>
        <p:txBody>
          <a:bodyPr/>
          <a:lstStyle/>
          <a:p>
            <a:endParaRPr lang="zh-CN" altLang="en-US">
              <a:latin typeface="Arial" panose="020B0604020202020204" pitchFamily="34" charset="0"/>
            </a:endParaRPr>
          </a:p>
        </p:txBody>
      </p:sp>
      <p:sp>
        <p:nvSpPr>
          <p:cNvPr id="62468" name="灯片编号占位符 3"/>
          <p:cNvSpPr>
            <a:spLocks noGrp="1"/>
          </p:cNvSpPr>
          <p:nvPr>
            <p:ph type="sldNum" sz="quarter" idx="5"/>
          </p:nvPr>
        </p:nvSpPr>
        <p:spPr>
          <a:noFill/>
        </p:spPr>
        <p:txBody>
          <a:bodyPr/>
          <a:lstStyle/>
          <a:p>
            <a:fld id="{3BEEE980-A0B8-4EF9-B18B-052D2CC2DFAA}" type="slidenum">
              <a:rPr lang="zh-CN" altLang="en-US" smtClean="0">
                <a:solidFill>
                  <a:srgbClr val="000000"/>
                </a:solidFill>
                <a:latin typeface="Arial" panose="020B0604020202020204" pitchFamily="34" charset="0"/>
              </a:rPr>
            </a:fld>
            <a:endParaRPr lang="en-US" altLang="zh-CN">
              <a:solidFill>
                <a:srgbClr val="000000"/>
              </a:solidFill>
              <a:latin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幻灯片图像占位符 1"/>
          <p:cNvSpPr>
            <a:spLocks noGrp="1" noRot="1" noChangeAspect="1" noTextEdit="1"/>
          </p:cNvSpPr>
          <p:nvPr>
            <p:ph type="sldImg"/>
          </p:nvPr>
        </p:nvSpPr>
        <p:spPr/>
      </p:sp>
      <p:sp>
        <p:nvSpPr>
          <p:cNvPr id="41987" name="备注占位符 2"/>
          <p:cNvSpPr>
            <a:spLocks noGrp="1"/>
          </p:cNvSpPr>
          <p:nvPr>
            <p:ph type="body" idx="1"/>
          </p:nvPr>
        </p:nvSpPr>
        <p:spPr>
          <a:noFill/>
        </p:spPr>
        <p:txBody>
          <a:bodyPr/>
          <a:lstStyle/>
          <a:p>
            <a:endParaRPr lang="zh-CN" altLang="en-US">
              <a:latin typeface="Arial" panose="020B0604020202020204" pitchFamily="34" charset="0"/>
            </a:endParaRPr>
          </a:p>
        </p:txBody>
      </p:sp>
      <p:sp>
        <p:nvSpPr>
          <p:cNvPr id="41988" name="灯片编号占位符 3"/>
          <p:cNvSpPr>
            <a:spLocks noGrp="1"/>
          </p:cNvSpPr>
          <p:nvPr>
            <p:ph type="sldNum" sz="quarter" idx="5"/>
          </p:nvPr>
        </p:nvSpPr>
        <p:spPr>
          <a:noFill/>
        </p:spPr>
        <p:txBody>
          <a:bodyPr/>
          <a:lstStyle/>
          <a:p>
            <a:fld id="{6993E6D2-58B9-44CA-9DA2-F9D516F0FA5C}" type="slidenum">
              <a:rPr lang="zh-CN" altLang="en-US" smtClean="0">
                <a:solidFill>
                  <a:srgbClr val="000000"/>
                </a:solidFill>
                <a:latin typeface="Arial" panose="020B0604020202020204" pitchFamily="34" charset="0"/>
              </a:rPr>
            </a:fld>
            <a:endParaRPr lang="en-US" altLang="zh-CN">
              <a:solidFill>
                <a:srgbClr val="000000"/>
              </a:solidFill>
              <a:latin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幻灯片图像占位符 1"/>
          <p:cNvSpPr>
            <a:spLocks noGrp="1" noRot="1" noChangeAspect="1" noTextEdit="1"/>
          </p:cNvSpPr>
          <p:nvPr>
            <p:ph type="sldImg"/>
          </p:nvPr>
        </p:nvSpPr>
        <p:spPr/>
      </p:sp>
      <p:sp>
        <p:nvSpPr>
          <p:cNvPr id="43011" name="备注占位符 2"/>
          <p:cNvSpPr>
            <a:spLocks noGrp="1"/>
          </p:cNvSpPr>
          <p:nvPr>
            <p:ph type="body" idx="1"/>
          </p:nvPr>
        </p:nvSpPr>
        <p:spPr>
          <a:noFill/>
        </p:spPr>
        <p:txBody>
          <a:bodyPr/>
          <a:lstStyle/>
          <a:p>
            <a:endParaRPr lang="zh-CN" altLang="en-US">
              <a:latin typeface="Arial" panose="020B0604020202020204" pitchFamily="34" charset="0"/>
            </a:endParaRPr>
          </a:p>
        </p:txBody>
      </p:sp>
      <p:sp>
        <p:nvSpPr>
          <p:cNvPr id="43012" name="灯片编号占位符 3"/>
          <p:cNvSpPr>
            <a:spLocks noGrp="1"/>
          </p:cNvSpPr>
          <p:nvPr>
            <p:ph type="sldNum" sz="quarter" idx="5"/>
          </p:nvPr>
        </p:nvSpPr>
        <p:spPr>
          <a:noFill/>
        </p:spPr>
        <p:txBody>
          <a:bodyPr/>
          <a:lstStyle/>
          <a:p>
            <a:fld id="{ADFAB647-5434-4ABC-A07D-364031E59BF1}" type="slidenum">
              <a:rPr lang="zh-CN" altLang="en-US" smtClean="0">
                <a:solidFill>
                  <a:srgbClr val="000000"/>
                </a:solidFill>
                <a:latin typeface="Arial" panose="020B0604020202020204" pitchFamily="34" charset="0"/>
              </a:rPr>
            </a:fld>
            <a:endParaRPr lang="en-US" altLang="zh-CN">
              <a:solidFill>
                <a:srgbClr val="000000"/>
              </a:solidFill>
              <a:latin typeface="Arial" panose="020B060402020202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幻灯片图像占位符 1"/>
          <p:cNvSpPr>
            <a:spLocks noGrp="1" noRot="1" noChangeAspect="1" noTextEdit="1"/>
          </p:cNvSpPr>
          <p:nvPr>
            <p:ph type="sldImg"/>
          </p:nvPr>
        </p:nvSpPr>
        <p:spPr/>
      </p:sp>
      <p:sp>
        <p:nvSpPr>
          <p:cNvPr id="44035" name="备注占位符 2"/>
          <p:cNvSpPr>
            <a:spLocks noGrp="1"/>
          </p:cNvSpPr>
          <p:nvPr>
            <p:ph type="body" idx="1"/>
          </p:nvPr>
        </p:nvSpPr>
        <p:spPr>
          <a:noFill/>
        </p:spPr>
        <p:txBody>
          <a:bodyPr/>
          <a:lstStyle/>
          <a:p>
            <a:endParaRPr lang="zh-CN" altLang="en-US">
              <a:latin typeface="Arial" panose="020B0604020202020204" pitchFamily="34" charset="0"/>
            </a:endParaRPr>
          </a:p>
        </p:txBody>
      </p:sp>
      <p:sp>
        <p:nvSpPr>
          <p:cNvPr id="44036" name="灯片编号占位符 3"/>
          <p:cNvSpPr>
            <a:spLocks noGrp="1"/>
          </p:cNvSpPr>
          <p:nvPr>
            <p:ph type="sldNum" sz="quarter" idx="5"/>
          </p:nvPr>
        </p:nvSpPr>
        <p:spPr>
          <a:noFill/>
        </p:spPr>
        <p:txBody>
          <a:bodyPr/>
          <a:lstStyle/>
          <a:p>
            <a:fld id="{6401D7D2-6AAE-4026-9E38-E32D9E56E9BA}" type="slidenum">
              <a:rPr lang="zh-CN" altLang="en-US" smtClean="0">
                <a:latin typeface="Arial" panose="020B0604020202020204" pitchFamily="34" charset="0"/>
              </a:rPr>
            </a:fld>
            <a:endParaRPr lang="en-US" altLang="zh-CN">
              <a:latin typeface="Arial" panose="020B060402020202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幻灯片图像占位符 1"/>
          <p:cNvSpPr>
            <a:spLocks noGrp="1" noRot="1" noChangeAspect="1" noTextEdit="1"/>
          </p:cNvSpPr>
          <p:nvPr>
            <p:ph type="sldImg"/>
          </p:nvPr>
        </p:nvSpPr>
        <p:spPr/>
      </p:sp>
      <p:sp>
        <p:nvSpPr>
          <p:cNvPr id="45059" name="备注占位符 2"/>
          <p:cNvSpPr>
            <a:spLocks noGrp="1"/>
          </p:cNvSpPr>
          <p:nvPr>
            <p:ph type="body" idx="1"/>
          </p:nvPr>
        </p:nvSpPr>
        <p:spPr>
          <a:noFill/>
        </p:spPr>
        <p:txBody>
          <a:bodyPr/>
          <a:lstStyle/>
          <a:p>
            <a:endParaRPr lang="zh-CN" altLang="en-US">
              <a:latin typeface="Arial" panose="020B0604020202020204" pitchFamily="34" charset="0"/>
            </a:endParaRPr>
          </a:p>
        </p:txBody>
      </p:sp>
      <p:sp>
        <p:nvSpPr>
          <p:cNvPr id="45060" name="灯片编号占位符 3"/>
          <p:cNvSpPr>
            <a:spLocks noGrp="1"/>
          </p:cNvSpPr>
          <p:nvPr>
            <p:ph type="sldNum" sz="quarter" idx="5"/>
          </p:nvPr>
        </p:nvSpPr>
        <p:spPr>
          <a:noFill/>
        </p:spPr>
        <p:txBody>
          <a:bodyPr/>
          <a:lstStyle/>
          <a:p>
            <a:fld id="{4144F239-2C94-4817-927E-CC75FBAA7CF6}" type="slidenum">
              <a:rPr lang="zh-CN" altLang="en-US" smtClean="0">
                <a:solidFill>
                  <a:srgbClr val="000000"/>
                </a:solidFill>
                <a:latin typeface="Arial" panose="020B0604020202020204" pitchFamily="34" charset="0"/>
              </a:rPr>
            </a:fld>
            <a:endParaRPr lang="en-US" altLang="zh-CN">
              <a:solidFill>
                <a:srgbClr val="000000"/>
              </a:solidFill>
              <a:latin typeface="Arial" panose="020B060402020202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幻灯片图像占位符 1"/>
          <p:cNvSpPr>
            <a:spLocks noGrp="1" noRot="1" noChangeAspect="1" noTextEdit="1"/>
          </p:cNvSpPr>
          <p:nvPr>
            <p:ph type="sldImg"/>
          </p:nvPr>
        </p:nvSpPr>
        <p:spPr/>
      </p:sp>
      <p:sp>
        <p:nvSpPr>
          <p:cNvPr id="46083" name="备注占位符 2"/>
          <p:cNvSpPr>
            <a:spLocks noGrp="1"/>
          </p:cNvSpPr>
          <p:nvPr>
            <p:ph type="body" idx="1"/>
          </p:nvPr>
        </p:nvSpPr>
        <p:spPr>
          <a:noFill/>
        </p:spPr>
        <p:txBody>
          <a:bodyPr/>
          <a:lstStyle/>
          <a:p>
            <a:endParaRPr lang="zh-CN" altLang="en-US">
              <a:latin typeface="Arial" panose="020B0604020202020204" pitchFamily="34" charset="0"/>
            </a:endParaRPr>
          </a:p>
        </p:txBody>
      </p:sp>
      <p:sp>
        <p:nvSpPr>
          <p:cNvPr id="46084" name="灯片编号占位符 3"/>
          <p:cNvSpPr>
            <a:spLocks noGrp="1"/>
          </p:cNvSpPr>
          <p:nvPr>
            <p:ph type="sldNum" sz="quarter" idx="5"/>
          </p:nvPr>
        </p:nvSpPr>
        <p:spPr>
          <a:noFill/>
        </p:spPr>
        <p:txBody>
          <a:bodyPr/>
          <a:lstStyle/>
          <a:p>
            <a:fld id="{BADFC64E-0477-46FF-A69A-C14BF260A05B}" type="slidenum">
              <a:rPr lang="zh-CN" altLang="en-US" smtClean="0">
                <a:latin typeface="Arial" panose="020B0604020202020204" pitchFamily="34" charset="0"/>
              </a:rPr>
            </a:fld>
            <a:endParaRPr lang="en-US" altLang="zh-CN">
              <a:latin typeface="Arial" panose="020B060402020202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幻灯片图像占位符 1"/>
          <p:cNvSpPr>
            <a:spLocks noGrp="1" noRot="1" noChangeAspect="1" noTextEdit="1"/>
          </p:cNvSpPr>
          <p:nvPr>
            <p:ph type="sldImg"/>
          </p:nvPr>
        </p:nvSpPr>
        <p:spPr/>
      </p:sp>
      <p:sp>
        <p:nvSpPr>
          <p:cNvPr id="47107" name="备注占位符 2"/>
          <p:cNvSpPr>
            <a:spLocks noGrp="1"/>
          </p:cNvSpPr>
          <p:nvPr>
            <p:ph type="body" idx="1"/>
          </p:nvPr>
        </p:nvSpPr>
        <p:spPr>
          <a:noFill/>
        </p:spPr>
        <p:txBody>
          <a:bodyPr/>
          <a:lstStyle/>
          <a:p>
            <a:endParaRPr lang="zh-CN" altLang="en-US">
              <a:latin typeface="Arial" panose="020B0604020202020204" pitchFamily="34" charset="0"/>
            </a:endParaRPr>
          </a:p>
        </p:txBody>
      </p:sp>
      <p:sp>
        <p:nvSpPr>
          <p:cNvPr id="47108" name="灯片编号占位符 3"/>
          <p:cNvSpPr>
            <a:spLocks noGrp="1"/>
          </p:cNvSpPr>
          <p:nvPr>
            <p:ph type="sldNum" sz="quarter" idx="5"/>
          </p:nvPr>
        </p:nvSpPr>
        <p:spPr>
          <a:noFill/>
        </p:spPr>
        <p:txBody>
          <a:bodyPr/>
          <a:lstStyle/>
          <a:p>
            <a:fld id="{0A0339C1-AC36-4330-904B-640DC3C8FEE5}" type="slidenum">
              <a:rPr lang="zh-CN" altLang="en-US" smtClean="0">
                <a:latin typeface="Arial" panose="020B0604020202020204" pitchFamily="34" charset="0"/>
              </a:rPr>
            </a:fld>
            <a:endParaRPr lang="en-US" altLang="zh-CN">
              <a:latin typeface="Arial" panose="020B060402020202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幻灯片图像占位符 1"/>
          <p:cNvSpPr>
            <a:spLocks noGrp="1" noRot="1" noChangeAspect="1" noTextEdit="1"/>
          </p:cNvSpPr>
          <p:nvPr>
            <p:ph type="sldImg"/>
          </p:nvPr>
        </p:nvSpPr>
        <p:spPr/>
      </p:sp>
      <p:sp>
        <p:nvSpPr>
          <p:cNvPr id="48131" name="备注占位符 2"/>
          <p:cNvSpPr>
            <a:spLocks noGrp="1"/>
          </p:cNvSpPr>
          <p:nvPr>
            <p:ph type="body" idx="1"/>
          </p:nvPr>
        </p:nvSpPr>
        <p:spPr>
          <a:noFill/>
        </p:spPr>
        <p:txBody>
          <a:bodyPr/>
          <a:lstStyle/>
          <a:p>
            <a:endParaRPr lang="zh-CN" altLang="en-US" dirty="0">
              <a:latin typeface="Arial" panose="020B0604020202020204" pitchFamily="34" charset="0"/>
            </a:endParaRPr>
          </a:p>
        </p:txBody>
      </p:sp>
      <p:sp>
        <p:nvSpPr>
          <p:cNvPr id="48132" name="灯片编号占位符 3"/>
          <p:cNvSpPr>
            <a:spLocks noGrp="1"/>
          </p:cNvSpPr>
          <p:nvPr>
            <p:ph type="sldNum" sz="quarter" idx="5"/>
          </p:nvPr>
        </p:nvSpPr>
        <p:spPr>
          <a:noFill/>
        </p:spPr>
        <p:txBody>
          <a:bodyPr/>
          <a:lstStyle/>
          <a:p>
            <a:fld id="{CE52DA10-8DE6-4A6A-9726-E43521613602}" type="slidenum">
              <a:rPr lang="zh-CN" altLang="en-US" smtClean="0">
                <a:solidFill>
                  <a:srgbClr val="000000"/>
                </a:solidFill>
                <a:latin typeface="Arial" panose="020B0604020202020204" pitchFamily="34" charset="0"/>
              </a:rPr>
            </a:fld>
            <a:endParaRPr lang="en-US" altLang="zh-CN">
              <a:solidFill>
                <a:srgbClr val="000000"/>
              </a:solidFill>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4" Type="http://schemas.openxmlformats.org/officeDocument/2006/relationships/image" Target="../media/image4.png"/><Relationship Id="rId3" Type="http://schemas.openxmlformats.org/officeDocument/2006/relationships/image" Target="../media/image1.jpe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4" Type="http://schemas.openxmlformats.org/officeDocument/2006/relationships/image" Target="../media/image1.jpeg"/><Relationship Id="rId3" Type="http://schemas.openxmlformats.org/officeDocument/2006/relationships/image" Target="../media/image6.jpe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a:prstGeom prst="rect">
            <a:avLst/>
          </a:prstGeom>
        </p:spPr>
        <p:txBody>
          <a:bodyPr/>
          <a:lstStyle/>
          <a:p>
            <a:r>
              <a:rPr lang="zh-CN" altLang="en-US"/>
              <a:t>单击此处编辑母版标题样式</a:t>
            </a:r>
            <a:endParaRPr lang="zh-CN" altLang="en-US"/>
          </a:p>
        </p:txBody>
      </p:sp>
      <p:sp>
        <p:nvSpPr>
          <p:cNvPr id="3" name="副标题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endParaRPr lang="zh-CN" altLang="en-US"/>
          </a:p>
        </p:txBody>
      </p:sp>
    </p:spTree>
  </p:cSld>
  <p:clrMapOvr>
    <a:masterClrMapping/>
  </p:clrMapOvr>
  <p:transition>
    <p:wipe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457200" y="1600200"/>
            <a:ext cx="8229600" cy="4525963"/>
          </a:xfrm>
          <a:prstGeom prst="rect">
            <a:avLst/>
          </a:prstGeo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transition>
    <p:wipe dir="r"/>
  </p:transition>
</p:sldLayout>
</file>

<file path=ppt/slideLayouts/slideLayout100.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a:prstGeom prst="rect">
            <a:avLst/>
          </a:prstGeo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a:prstGeom prst="rect">
            <a:avLst/>
          </a:prstGeo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transition>
    <p:wipe dir="r"/>
  </p:transition>
</p:sldLayout>
</file>

<file path=ppt/slideLayouts/slideLayout101.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457200" y="274638"/>
            <a:ext cx="8229600" cy="5851525"/>
          </a:xfrm>
          <a:prstGeom prst="rect">
            <a:avLst/>
          </a:prstGeo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transition>
    <p:wipe dir="r"/>
  </p:transition>
</p:sldLayout>
</file>

<file path=ppt/slideLayouts/slideLayout102.xml><?xml version="1.0" encoding="utf-8"?>
<p:sldLayout xmlns:a="http://schemas.openxmlformats.org/drawingml/2006/main" xmlns:r="http://schemas.openxmlformats.org/officeDocument/2006/relationships" xmlns:p="http://schemas.openxmlformats.org/presentationml/2006/main" type="dgm" preserve="1">
  <p:cSld name="标题和图示或组织结构图">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a:t>单击此处编辑母版标题样式</a:t>
            </a:r>
            <a:endParaRPr lang="zh-CN" altLang="en-US"/>
          </a:p>
        </p:txBody>
      </p:sp>
      <p:sp>
        <p:nvSpPr>
          <p:cNvPr id="3" name="SmartArt 占位符 2"/>
          <p:cNvSpPr>
            <a:spLocks noGrp="1"/>
          </p:cNvSpPr>
          <p:nvPr>
            <p:ph type="pic" idx="1"/>
          </p:nvPr>
        </p:nvSpPr>
        <p:spPr>
          <a:xfrm>
            <a:off x="457200" y="1600200"/>
            <a:ext cx="8229600" cy="4525963"/>
          </a:xfrm>
          <a:prstGeom prst="rect">
            <a:avLst/>
          </a:prstGeom>
        </p:spPr>
        <p:txBody>
          <a:bodyPr/>
          <a:lstStyle/>
          <a:p>
            <a:pPr lvl="0"/>
            <a:endParaRPr lang="zh-CN" altLang="en-US" noProof="0"/>
          </a:p>
        </p:txBody>
      </p:sp>
    </p:spTree>
  </p:cSld>
  <p:clrMapOvr>
    <a:masterClrMapping/>
  </p:clrMapOvr>
  <p:transition>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a:prstGeom prst="rect">
            <a:avLst/>
          </a:prstGeo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a:prstGeom prst="rect">
            <a:avLst/>
          </a:prstGeo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transition>
    <p:wipe dir="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457200" y="274638"/>
            <a:ext cx="8229600" cy="5851525"/>
          </a:xfrm>
          <a:prstGeom prst="rect">
            <a:avLst/>
          </a:prstGeo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transition>
    <p:wipe dir="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dgm" preserve="1">
  <p:cSld name="标题和图示或组织结构图">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a:t>单击此处编辑母版标题样式</a:t>
            </a:r>
            <a:endParaRPr lang="zh-CN" altLang="en-US"/>
          </a:p>
        </p:txBody>
      </p:sp>
      <p:sp>
        <p:nvSpPr>
          <p:cNvPr id="3" name="SmartArt 占位符 2"/>
          <p:cNvSpPr>
            <a:spLocks noGrp="1"/>
          </p:cNvSpPr>
          <p:nvPr>
            <p:ph type="pic" idx="1"/>
          </p:nvPr>
        </p:nvSpPr>
        <p:spPr>
          <a:xfrm>
            <a:off x="457200" y="1600200"/>
            <a:ext cx="8229600" cy="4525963"/>
          </a:xfrm>
          <a:prstGeom prst="rect">
            <a:avLst/>
          </a:prstGeom>
        </p:spPr>
        <p:txBody>
          <a:bodyPr/>
          <a:lstStyle/>
          <a:p>
            <a:pPr lvl="0"/>
            <a:endParaRPr lang="zh-CN" altLang="en-US" noProof="0"/>
          </a:p>
        </p:txBody>
      </p:sp>
    </p:spTree>
  </p:cSld>
  <p:clrMapOvr>
    <a:masterClrMapping/>
  </p:clrMapOvr>
  <p:transition>
    <p:wipe dir="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showMasterSp="0">
  <p:cSld name="标题幻灯片">
    <p:spTree>
      <p:nvGrpSpPr>
        <p:cNvPr id="1" name=""/>
        <p:cNvGrpSpPr/>
        <p:nvPr/>
      </p:nvGrpSpPr>
      <p:grpSpPr>
        <a:xfrm>
          <a:off x="0" y="0"/>
          <a:ext cx="0" cy="0"/>
          <a:chOff x="0" y="0"/>
          <a:chExt cx="0" cy="0"/>
        </a:xfrm>
      </p:grpSpPr>
      <p:pic>
        <p:nvPicPr>
          <p:cNvPr id="3" name="Picture 35" descr="top"/>
          <p:cNvPicPr>
            <a:picLocks noChangeArrowheads="1"/>
          </p:cNvPicPr>
          <p:nvPr/>
        </p:nvPicPr>
        <p:blipFill>
          <a:blip r:embed="rId2"/>
          <a:srcRect/>
          <a:stretch>
            <a:fillRect/>
          </a:stretch>
        </p:blipFill>
        <p:spPr bwMode="auto">
          <a:xfrm>
            <a:off x="0" y="0"/>
            <a:ext cx="9144000" cy="1130300"/>
          </a:xfrm>
          <a:prstGeom prst="rect">
            <a:avLst/>
          </a:prstGeom>
          <a:noFill/>
          <a:ln w="9525">
            <a:noFill/>
            <a:miter lim="800000"/>
            <a:headEnd/>
            <a:tailEnd/>
          </a:ln>
        </p:spPr>
      </p:pic>
      <p:pic>
        <p:nvPicPr>
          <p:cNvPr id="4" name="Picture 36" descr="bottom"/>
          <p:cNvPicPr>
            <a:picLocks noChangeAspect="1" noChangeArrowheads="1"/>
          </p:cNvPicPr>
          <p:nvPr/>
        </p:nvPicPr>
        <p:blipFill>
          <a:blip r:embed="rId3"/>
          <a:srcRect/>
          <a:stretch>
            <a:fillRect/>
          </a:stretch>
        </p:blipFill>
        <p:spPr bwMode="auto">
          <a:xfrm>
            <a:off x="0" y="5524500"/>
            <a:ext cx="9144000" cy="1333500"/>
          </a:xfrm>
          <a:prstGeom prst="rect">
            <a:avLst/>
          </a:prstGeom>
          <a:noFill/>
          <a:ln w="9525">
            <a:noFill/>
            <a:miter lim="800000"/>
            <a:headEnd/>
            <a:tailEnd/>
          </a:ln>
        </p:spPr>
      </p:pic>
      <p:sp>
        <p:nvSpPr>
          <p:cNvPr id="5" name="Rectangle 41"/>
          <p:cNvSpPr>
            <a:spLocks noChangeArrowheads="1"/>
          </p:cNvSpPr>
          <p:nvPr/>
        </p:nvSpPr>
        <p:spPr bwMode="auto">
          <a:xfrm>
            <a:off x="60325" y="6577013"/>
            <a:ext cx="2208213" cy="236537"/>
          </a:xfrm>
          <a:prstGeom prst="rect">
            <a:avLst/>
          </a:prstGeom>
          <a:noFill/>
          <a:ln w="9525">
            <a:noFill/>
            <a:miter lim="800000"/>
          </a:ln>
        </p:spPr>
        <p:txBody>
          <a:bodyPr/>
          <a:lstStyle/>
          <a:p>
            <a:pPr>
              <a:defRPr/>
            </a:pPr>
            <a:r>
              <a:rPr lang="en-US" altLang="zh-CN" sz="1200" b="1">
                <a:solidFill>
                  <a:schemeClr val="bg1"/>
                </a:solidFill>
                <a:latin typeface="Verdana" panose="020B0604030504040204" pitchFamily="34" charset="0"/>
              </a:rPr>
              <a:t>www.rongke.com</a:t>
            </a:r>
            <a:endParaRPr lang="en-US" altLang="zh-CN" sz="1200" b="1">
              <a:solidFill>
                <a:schemeClr val="bg1"/>
              </a:solidFill>
              <a:latin typeface="Verdana" panose="020B0604030504040204" pitchFamily="34" charset="0"/>
            </a:endParaRPr>
          </a:p>
        </p:txBody>
      </p:sp>
      <p:pic>
        <p:nvPicPr>
          <p:cNvPr id="6" name="Picture 2" descr="rkk"/>
          <p:cNvPicPr>
            <a:picLocks noChangeAspect="1" noChangeArrowheads="1"/>
          </p:cNvPicPr>
          <p:nvPr/>
        </p:nvPicPr>
        <p:blipFill>
          <a:blip r:embed="rId4"/>
          <a:srcRect/>
          <a:stretch>
            <a:fillRect/>
          </a:stretch>
        </p:blipFill>
        <p:spPr bwMode="auto">
          <a:xfrm>
            <a:off x="2124075" y="4181475"/>
            <a:ext cx="723900" cy="720725"/>
          </a:xfrm>
          <a:prstGeom prst="rect">
            <a:avLst/>
          </a:prstGeom>
          <a:noFill/>
          <a:ln w="9525">
            <a:noFill/>
            <a:miter lim="800000"/>
            <a:headEnd/>
            <a:tailEnd/>
          </a:ln>
        </p:spPr>
      </p:pic>
      <p:sp>
        <p:nvSpPr>
          <p:cNvPr id="7" name="Text Box 3"/>
          <p:cNvSpPr txBox="1">
            <a:spLocks noChangeArrowheads="1"/>
          </p:cNvSpPr>
          <p:nvPr/>
        </p:nvSpPr>
        <p:spPr bwMode="auto">
          <a:xfrm>
            <a:off x="2890838" y="4637088"/>
            <a:ext cx="4319587" cy="304800"/>
          </a:xfrm>
          <a:prstGeom prst="rect">
            <a:avLst/>
          </a:prstGeom>
          <a:noFill/>
          <a:ln>
            <a:noFill/>
          </a:ln>
        </p:spPr>
        <p:txBody>
          <a:bodyPr>
            <a:spAutoFit/>
          </a:bodyPr>
          <a:lstStyle>
            <a:lvl1pPr eaLnBrk="0" hangingPunct="0">
              <a:defRPr sz="2000">
                <a:solidFill>
                  <a:schemeClr val="tx1"/>
                </a:solidFill>
                <a:latin typeface="Arial" panose="020B0604020202020204" pitchFamily="34" charset="0"/>
                <a:ea typeface="幼圆" panose="02010509060101010101" pitchFamily="49" charset="-122"/>
              </a:defRPr>
            </a:lvl1pPr>
            <a:lvl2pPr marL="742950" indent="-285750" eaLnBrk="0" hangingPunct="0">
              <a:defRPr sz="2000">
                <a:solidFill>
                  <a:schemeClr val="tx1"/>
                </a:solidFill>
                <a:latin typeface="Arial" panose="020B0604020202020204" pitchFamily="34" charset="0"/>
                <a:ea typeface="幼圆" panose="02010509060101010101" pitchFamily="49" charset="-122"/>
              </a:defRPr>
            </a:lvl2pPr>
            <a:lvl3pPr marL="1143000" indent="-228600" eaLnBrk="0" hangingPunct="0">
              <a:defRPr sz="2000">
                <a:solidFill>
                  <a:schemeClr val="tx1"/>
                </a:solidFill>
                <a:latin typeface="Arial" panose="020B0604020202020204" pitchFamily="34" charset="0"/>
                <a:ea typeface="幼圆" panose="02010509060101010101" pitchFamily="49" charset="-122"/>
              </a:defRPr>
            </a:lvl3pPr>
            <a:lvl4pPr marL="1600200" indent="-228600" eaLnBrk="0" hangingPunct="0">
              <a:defRPr sz="2000">
                <a:solidFill>
                  <a:schemeClr val="tx1"/>
                </a:solidFill>
                <a:latin typeface="Arial" panose="020B0604020202020204" pitchFamily="34" charset="0"/>
                <a:ea typeface="幼圆" panose="02010509060101010101" pitchFamily="49" charset="-122"/>
              </a:defRPr>
            </a:lvl4pPr>
            <a:lvl5pPr marL="2057400" indent="-228600" eaLnBrk="0" hangingPunct="0">
              <a:defRPr sz="2000">
                <a:solidFill>
                  <a:schemeClr val="tx1"/>
                </a:solidFill>
                <a:latin typeface="Arial" panose="020B0604020202020204" pitchFamily="34" charset="0"/>
                <a:ea typeface="幼圆" panose="02010509060101010101" pitchFamily="49" charset="-122"/>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ea typeface="幼圆" panose="02010509060101010101" pitchFamily="49" charset="-122"/>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ea typeface="幼圆" panose="02010509060101010101" pitchFamily="49" charset="-122"/>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ea typeface="幼圆" panose="02010509060101010101" pitchFamily="49" charset="-122"/>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ea typeface="幼圆" panose="02010509060101010101" pitchFamily="49" charset="-122"/>
              </a:defRPr>
            </a:lvl9pPr>
          </a:lstStyle>
          <a:p>
            <a:pPr algn="ctr" eaLnBrk="1" hangingPunct="1">
              <a:spcBef>
                <a:spcPct val="20000"/>
              </a:spcBef>
              <a:buClr>
                <a:schemeClr val="hlink"/>
              </a:buClr>
              <a:buFont typeface="Wingdings" panose="05000000000000000000" pitchFamily="2" charset="2"/>
              <a:buNone/>
              <a:defRPr/>
            </a:pPr>
            <a:r>
              <a:rPr lang="en-US" altLang="zh-CN" sz="1400" b="1">
                <a:solidFill>
                  <a:srgbClr val="777777"/>
                </a:solidFill>
                <a:ea typeface="宋体" panose="02010600030101010101" pitchFamily="2" charset="-122"/>
              </a:rPr>
              <a:t>RONGKE INVESTMENT MANAGEMENT CO., LTD</a:t>
            </a:r>
            <a:endParaRPr lang="en-US" altLang="zh-CN" sz="1400" b="1">
              <a:solidFill>
                <a:srgbClr val="777777"/>
              </a:solidFill>
              <a:ea typeface="宋体" panose="02010600030101010101" pitchFamily="2" charset="-122"/>
            </a:endParaRPr>
          </a:p>
        </p:txBody>
      </p:sp>
      <p:sp>
        <p:nvSpPr>
          <p:cNvPr id="8" name="Text Box 4"/>
          <p:cNvSpPr txBox="1">
            <a:spLocks noChangeArrowheads="1"/>
          </p:cNvSpPr>
          <p:nvPr/>
        </p:nvSpPr>
        <p:spPr bwMode="auto">
          <a:xfrm>
            <a:off x="2873375" y="4098925"/>
            <a:ext cx="4321175" cy="488950"/>
          </a:xfrm>
          <a:prstGeom prst="rect">
            <a:avLst/>
          </a:prstGeom>
          <a:noFill/>
          <a:ln>
            <a:noFill/>
          </a:ln>
        </p:spPr>
        <p:txBody>
          <a:bodyPr>
            <a:spAutoFit/>
          </a:bodyPr>
          <a:lstStyle>
            <a:lvl1pPr eaLnBrk="0" hangingPunct="0">
              <a:defRPr sz="2000">
                <a:solidFill>
                  <a:schemeClr val="tx1"/>
                </a:solidFill>
                <a:latin typeface="Arial" panose="020B0604020202020204" pitchFamily="34" charset="0"/>
                <a:ea typeface="幼圆" panose="02010509060101010101" pitchFamily="49" charset="-122"/>
              </a:defRPr>
            </a:lvl1pPr>
            <a:lvl2pPr marL="742950" indent="-285750" eaLnBrk="0" hangingPunct="0">
              <a:defRPr sz="2000">
                <a:solidFill>
                  <a:schemeClr val="tx1"/>
                </a:solidFill>
                <a:latin typeface="Arial" panose="020B0604020202020204" pitchFamily="34" charset="0"/>
                <a:ea typeface="幼圆" panose="02010509060101010101" pitchFamily="49" charset="-122"/>
              </a:defRPr>
            </a:lvl2pPr>
            <a:lvl3pPr marL="1143000" indent="-228600" eaLnBrk="0" hangingPunct="0">
              <a:defRPr sz="2000">
                <a:solidFill>
                  <a:schemeClr val="tx1"/>
                </a:solidFill>
                <a:latin typeface="Arial" panose="020B0604020202020204" pitchFamily="34" charset="0"/>
                <a:ea typeface="幼圆" panose="02010509060101010101" pitchFamily="49" charset="-122"/>
              </a:defRPr>
            </a:lvl3pPr>
            <a:lvl4pPr marL="1600200" indent="-228600" eaLnBrk="0" hangingPunct="0">
              <a:defRPr sz="2000">
                <a:solidFill>
                  <a:schemeClr val="tx1"/>
                </a:solidFill>
                <a:latin typeface="Arial" panose="020B0604020202020204" pitchFamily="34" charset="0"/>
                <a:ea typeface="幼圆" panose="02010509060101010101" pitchFamily="49" charset="-122"/>
              </a:defRPr>
            </a:lvl4pPr>
            <a:lvl5pPr marL="2057400" indent="-228600" eaLnBrk="0" hangingPunct="0">
              <a:defRPr sz="2000">
                <a:solidFill>
                  <a:schemeClr val="tx1"/>
                </a:solidFill>
                <a:latin typeface="Arial" panose="020B0604020202020204" pitchFamily="34" charset="0"/>
                <a:ea typeface="幼圆" panose="02010509060101010101" pitchFamily="49" charset="-122"/>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ea typeface="幼圆" panose="02010509060101010101" pitchFamily="49" charset="-122"/>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ea typeface="幼圆" panose="02010509060101010101" pitchFamily="49" charset="-122"/>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ea typeface="幼圆" panose="02010509060101010101" pitchFamily="49" charset="-122"/>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ea typeface="幼圆" panose="02010509060101010101" pitchFamily="49" charset="-122"/>
              </a:defRPr>
            </a:lvl9pPr>
          </a:lstStyle>
          <a:p>
            <a:pPr algn="ctr" eaLnBrk="1" hangingPunct="1">
              <a:spcBef>
                <a:spcPct val="50000"/>
              </a:spcBef>
              <a:defRPr/>
            </a:pPr>
            <a:r>
              <a:rPr lang="zh-CN" altLang="en-US" sz="2600" b="1">
                <a:solidFill>
                  <a:srgbClr val="777777"/>
                </a:solidFill>
                <a:ea typeface="黑体" panose="02010609060101010101" pitchFamily="49" charset="-122"/>
              </a:rPr>
              <a:t>上海融客投资管理有限公司</a:t>
            </a:r>
            <a:endParaRPr lang="zh-CN" altLang="en-US" sz="2600" b="1">
              <a:solidFill>
                <a:srgbClr val="777777"/>
              </a:solidFill>
              <a:ea typeface="黑体" panose="02010609060101010101" pitchFamily="49" charset="-122"/>
            </a:endParaRPr>
          </a:p>
        </p:txBody>
      </p:sp>
      <p:sp>
        <p:nvSpPr>
          <p:cNvPr id="3074" name="Rectangle 2"/>
          <p:cNvSpPr>
            <a:spLocks noGrp="1" noChangeArrowheads="1"/>
          </p:cNvSpPr>
          <p:nvPr>
            <p:ph type="ctrTitle" hasCustomPrompt="1"/>
          </p:nvPr>
        </p:nvSpPr>
        <p:spPr bwMode="gray">
          <a:xfrm>
            <a:off x="1331913" y="1773238"/>
            <a:ext cx="6629400" cy="1012825"/>
          </a:xfrm>
          <a:prstGeom prst="rect">
            <a:avLst/>
          </a:prstGeom>
          <a:noFill/>
          <a:ln>
            <a:miter lim="800000"/>
          </a:ln>
        </p:spPr>
        <p:txBody>
          <a:bodyPr vert="horz" wrap="square" lIns="91440" tIns="45720" rIns="91440" bIns="45720" numCol="1" anchor="ctr" anchorCtr="0" compatLnSpc="1"/>
          <a:lstStyle>
            <a:lvl1pPr algn="ctr">
              <a:defRPr sz="3600">
                <a:latin typeface="黑体" panose="02010609060101010101" pitchFamily="49" charset="-122"/>
                <a:ea typeface="黑体" panose="02010609060101010101" pitchFamily="49" charset="-122"/>
              </a:defRPr>
            </a:lvl1pPr>
          </a:lstStyle>
          <a:p>
            <a:r>
              <a:rPr lang="en-US" altLang="zh-CN"/>
              <a:t>Click to edit Master </a:t>
            </a:r>
            <a:br>
              <a:rPr lang="en-US" altLang="zh-CN"/>
            </a:br>
            <a:r>
              <a:rPr lang="en-US" altLang="zh-CN"/>
              <a:t>title style</a:t>
            </a:r>
            <a:endParaRPr lang="en-US" altLang="zh-CN"/>
          </a:p>
        </p:txBody>
      </p:sp>
    </p:spTree>
  </p:cSld>
  <p:clrMapOvr>
    <a:masterClrMapping/>
  </p:clrMapOvr>
  <p:transition>
    <p:wipe dir="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a:t>单击此处编辑母版标题样式</a:t>
            </a:r>
            <a:endParaRPr lang="zh-CN" altLang="en-US"/>
          </a:p>
        </p:txBody>
      </p:sp>
      <p:sp>
        <p:nvSpPr>
          <p:cNvPr id="3" name="内容占位符 2"/>
          <p:cNvSpPr>
            <a:spLocks noGrp="1"/>
          </p:cNvSpPr>
          <p:nvPr>
            <p:ph idx="1"/>
          </p:nvPr>
        </p:nvSpPr>
        <p:spPr>
          <a:xfrm>
            <a:off x="457200" y="1600200"/>
            <a:ext cx="8229600" cy="4525963"/>
          </a:xfrm>
          <a:prstGeom prst="rect">
            <a:avLst/>
          </a:prstGeo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transition>
    <p:wipe dir="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zh-CN" altLang="en-US"/>
              <a:t>单击此处编辑母版标题样式</a:t>
            </a:r>
            <a:endParaRPr lang="zh-CN" altLang="en-US"/>
          </a:p>
        </p:txBody>
      </p:sp>
      <p:sp>
        <p:nvSpPr>
          <p:cNvPr id="3" name="文本占位符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endParaRPr lang="zh-CN" altLang="en-US"/>
          </a:p>
        </p:txBody>
      </p:sp>
    </p:spTree>
  </p:cSld>
  <p:clrMapOvr>
    <a:masterClrMapping/>
  </p:clrMapOvr>
  <p:transition>
    <p:wipe dir="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transition>
    <p:wipe dir="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lvl1pPr>
              <a:defRPr/>
            </a:lvl1pPr>
          </a:lstStyle>
          <a:p>
            <a:r>
              <a:rPr lang="zh-CN" altLang="en-US"/>
              <a:t>单击此处编辑母版标题样式</a:t>
            </a:r>
            <a:endParaRPr lang="zh-CN" altLang="en-US"/>
          </a:p>
        </p:txBody>
      </p:sp>
      <p:sp>
        <p:nvSpPr>
          <p:cNvPr id="3" name="文本占位符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transition>
    <p:wipe dir="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pic>
        <p:nvPicPr>
          <p:cNvPr id="3" name="Picture 7" descr="bottom"/>
          <p:cNvPicPr>
            <a:picLocks noChangeArrowheads="1"/>
          </p:cNvPicPr>
          <p:nvPr userDrawn="1"/>
        </p:nvPicPr>
        <p:blipFill>
          <a:blip r:embed="rId2"/>
          <a:srcRect/>
          <a:stretch>
            <a:fillRect/>
          </a:stretch>
        </p:blipFill>
        <p:spPr bwMode="auto">
          <a:xfrm>
            <a:off x="0" y="1588"/>
            <a:ext cx="9144000" cy="906462"/>
          </a:xfrm>
          <a:prstGeom prst="rect">
            <a:avLst/>
          </a:prstGeom>
          <a:noFill/>
          <a:ln w="9525">
            <a:noFill/>
            <a:miter lim="800000"/>
            <a:headEnd/>
            <a:tailEnd/>
          </a:ln>
        </p:spPr>
      </p:pic>
      <p:sp>
        <p:nvSpPr>
          <p:cNvPr id="2" name="标题 1"/>
          <p:cNvSpPr>
            <a:spLocks noGrp="1"/>
          </p:cNvSpPr>
          <p:nvPr>
            <p:ph type="title"/>
          </p:nvPr>
        </p:nvSpPr>
        <p:spPr>
          <a:xfrm>
            <a:off x="457200" y="274638"/>
            <a:ext cx="8229600" cy="1143000"/>
          </a:xfrm>
          <a:prstGeom prst="rect">
            <a:avLst/>
          </a:prstGeom>
        </p:spPr>
        <p:txBody>
          <a:bodyPr/>
          <a:lstStyle/>
          <a:p>
            <a:r>
              <a:rPr lang="zh-CN" altLang="en-US" dirty="0"/>
              <a:t>单击此处编辑母版标题样式</a:t>
            </a:r>
            <a:endParaRPr lang="zh-CN" altLang="en-US" dirty="0"/>
          </a:p>
        </p:txBody>
      </p:sp>
    </p:spTree>
  </p:cSld>
  <p:clrMapOvr>
    <a:masterClrMapping/>
  </p:clrMapOvr>
  <p:transition>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a:t>单击此处编辑母版标题样式</a:t>
            </a:r>
            <a:endParaRPr lang="zh-CN" altLang="en-US"/>
          </a:p>
        </p:txBody>
      </p:sp>
      <p:sp>
        <p:nvSpPr>
          <p:cNvPr id="3" name="内容占位符 2"/>
          <p:cNvSpPr>
            <a:spLocks noGrp="1"/>
          </p:cNvSpPr>
          <p:nvPr>
            <p:ph idx="1"/>
          </p:nvPr>
        </p:nvSpPr>
        <p:spPr>
          <a:xfrm>
            <a:off x="457200" y="1600200"/>
            <a:ext cx="8229600" cy="4525963"/>
          </a:xfrm>
          <a:prstGeom prst="rect">
            <a:avLst/>
          </a:prstGeo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transition>
    <p:wipe dir="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transition>
    <p:wipe dir="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a:prstGeom prst="rect">
            <a:avLst/>
          </a:prstGeom>
        </p:spPr>
        <p:txBody>
          <a:bodyPr anchor="b"/>
          <a:lstStyle>
            <a:lvl1pPr algn="l">
              <a:defRPr sz="2000" b="1"/>
            </a:lvl1pPr>
          </a:lstStyle>
          <a:p>
            <a:r>
              <a:rPr lang="zh-CN" altLang="en-US"/>
              <a:t>单击此处编辑母版标题样式</a:t>
            </a:r>
            <a:endParaRPr lang="zh-CN" altLang="en-US"/>
          </a:p>
        </p:txBody>
      </p:sp>
      <p:sp>
        <p:nvSpPr>
          <p:cNvPr id="3" name="内容占位符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endParaRPr lang="zh-CN" altLang="en-US"/>
          </a:p>
        </p:txBody>
      </p:sp>
    </p:spTree>
  </p:cSld>
  <p:clrMapOvr>
    <a:masterClrMapping/>
  </p:clrMapOvr>
  <p:transition>
    <p:wipe dir="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a:prstGeom prst="rect">
            <a:avLst/>
          </a:prstGeom>
        </p:spPr>
        <p:txBody>
          <a:bodyPr anchor="b"/>
          <a:lstStyle>
            <a:lvl1pPr algn="l">
              <a:defRPr sz="2000" b="1"/>
            </a:lvl1pPr>
          </a:lstStyle>
          <a:p>
            <a:r>
              <a:rPr lang="zh-CN" altLang="en-US"/>
              <a:t>单击此处编辑母版标题样式</a:t>
            </a:r>
            <a:endParaRPr lang="zh-CN" altLang="en-US"/>
          </a:p>
        </p:txBody>
      </p:sp>
      <p:sp>
        <p:nvSpPr>
          <p:cNvPr id="3" name="图片占位符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endParaRPr lang="zh-CN" altLang="en-US"/>
          </a:p>
        </p:txBody>
      </p:sp>
    </p:spTree>
  </p:cSld>
  <p:clrMapOvr>
    <a:masterClrMapping/>
  </p:clrMapOvr>
  <p:transition>
    <p:wipe dir="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457200" y="1600200"/>
            <a:ext cx="8229600" cy="4525963"/>
          </a:xfrm>
          <a:prstGeom prst="rect">
            <a:avLst/>
          </a:prstGeo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transition>
    <p:wipe dir="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a:prstGeom prst="rect">
            <a:avLst/>
          </a:prstGeo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a:prstGeom prst="rect">
            <a:avLst/>
          </a:prstGeo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transition>
    <p:wipe dir="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a:prstGeom prst="rect">
            <a:avLst/>
          </a:prstGeom>
        </p:spPr>
        <p:txBody>
          <a:bodyPr/>
          <a:lstStyle/>
          <a:p>
            <a:r>
              <a:rPr lang="zh-CN" altLang="en-US"/>
              <a:t>单击此处编辑母版标题样式</a:t>
            </a:r>
            <a:endParaRPr lang="zh-CN" altLang="en-US"/>
          </a:p>
        </p:txBody>
      </p:sp>
      <p:sp>
        <p:nvSpPr>
          <p:cNvPr id="3" name="副标题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endParaRPr lang="zh-CN" altLang="en-US"/>
          </a:p>
        </p:txBody>
      </p:sp>
    </p:spTree>
  </p:cSld>
  <p:clrMapOvr>
    <a:masterClrMapping/>
  </p:clrMapOvr>
  <p:transition>
    <p:wipe dir="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a:t>单击此处编辑母版标题样式</a:t>
            </a:r>
            <a:endParaRPr lang="zh-CN" altLang="en-US"/>
          </a:p>
        </p:txBody>
      </p:sp>
      <p:sp>
        <p:nvSpPr>
          <p:cNvPr id="3" name="内容占位符 2"/>
          <p:cNvSpPr>
            <a:spLocks noGrp="1"/>
          </p:cNvSpPr>
          <p:nvPr>
            <p:ph idx="1"/>
          </p:nvPr>
        </p:nvSpPr>
        <p:spPr>
          <a:xfrm>
            <a:off x="457200" y="1600200"/>
            <a:ext cx="8229600" cy="4525963"/>
          </a:xfrm>
          <a:prstGeom prst="rect">
            <a:avLst/>
          </a:prstGeo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transition>
    <p:wipe dir="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zh-CN" altLang="en-US"/>
              <a:t>单击此处编辑母版标题样式</a:t>
            </a:r>
            <a:endParaRPr lang="zh-CN" altLang="en-US"/>
          </a:p>
        </p:txBody>
      </p:sp>
      <p:sp>
        <p:nvSpPr>
          <p:cNvPr id="3" name="文本占位符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endParaRPr lang="zh-CN" altLang="en-US"/>
          </a:p>
        </p:txBody>
      </p:sp>
    </p:spTree>
  </p:cSld>
  <p:clrMapOvr>
    <a:masterClrMapping/>
  </p:clrMapOvr>
  <p:transition>
    <p:wipe dir="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transition>
    <p:wipe dir="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lvl1pPr>
              <a:defRPr/>
            </a:lvl1pPr>
          </a:lstStyle>
          <a:p>
            <a:r>
              <a:rPr lang="zh-CN" altLang="en-US"/>
              <a:t>单击此处编辑母版标题样式</a:t>
            </a:r>
            <a:endParaRPr lang="zh-CN" altLang="en-US"/>
          </a:p>
        </p:txBody>
      </p:sp>
      <p:sp>
        <p:nvSpPr>
          <p:cNvPr id="3" name="文本占位符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transition>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zh-CN" altLang="en-US"/>
              <a:t>单击此处编辑母版标题样式</a:t>
            </a:r>
            <a:endParaRPr lang="zh-CN" altLang="en-US"/>
          </a:p>
        </p:txBody>
      </p:sp>
      <p:sp>
        <p:nvSpPr>
          <p:cNvPr id="3" name="文本占位符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endParaRPr lang="zh-CN" altLang="en-US"/>
          </a:p>
        </p:txBody>
      </p:sp>
    </p:spTree>
  </p:cSld>
  <p:clrMapOvr>
    <a:masterClrMapping/>
  </p:clrMapOvr>
  <p:transition>
    <p:wipe dir="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a:t>单击此处编辑母版标题样式</a:t>
            </a:r>
            <a:endParaRPr lang="zh-CN" altLang="en-US"/>
          </a:p>
        </p:txBody>
      </p:sp>
    </p:spTree>
  </p:cSld>
  <p:clrMapOvr>
    <a:masterClrMapping/>
  </p:clrMapOvr>
  <p:transition>
    <p:wipe dir="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transition>
    <p:wipe dir="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a:prstGeom prst="rect">
            <a:avLst/>
          </a:prstGeom>
        </p:spPr>
        <p:txBody>
          <a:bodyPr anchor="b"/>
          <a:lstStyle>
            <a:lvl1pPr algn="l">
              <a:defRPr sz="2000" b="1"/>
            </a:lvl1pPr>
          </a:lstStyle>
          <a:p>
            <a:r>
              <a:rPr lang="zh-CN" altLang="en-US"/>
              <a:t>单击此处编辑母版标题样式</a:t>
            </a:r>
            <a:endParaRPr lang="zh-CN" altLang="en-US"/>
          </a:p>
        </p:txBody>
      </p:sp>
      <p:sp>
        <p:nvSpPr>
          <p:cNvPr id="3" name="内容占位符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endParaRPr lang="zh-CN" altLang="en-US"/>
          </a:p>
        </p:txBody>
      </p:sp>
    </p:spTree>
  </p:cSld>
  <p:clrMapOvr>
    <a:masterClrMapping/>
  </p:clrMapOvr>
  <p:transition>
    <p:wipe dir="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a:prstGeom prst="rect">
            <a:avLst/>
          </a:prstGeom>
        </p:spPr>
        <p:txBody>
          <a:bodyPr anchor="b"/>
          <a:lstStyle>
            <a:lvl1pPr algn="l">
              <a:defRPr sz="2000" b="1"/>
            </a:lvl1pPr>
          </a:lstStyle>
          <a:p>
            <a:r>
              <a:rPr lang="zh-CN" altLang="en-US"/>
              <a:t>单击此处编辑母版标题样式</a:t>
            </a:r>
            <a:endParaRPr lang="zh-CN" altLang="en-US"/>
          </a:p>
        </p:txBody>
      </p:sp>
      <p:sp>
        <p:nvSpPr>
          <p:cNvPr id="3" name="图片占位符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endParaRPr lang="zh-CN" altLang="en-US"/>
          </a:p>
        </p:txBody>
      </p:sp>
    </p:spTree>
  </p:cSld>
  <p:clrMapOvr>
    <a:masterClrMapping/>
  </p:clrMapOvr>
  <p:transition>
    <p:wipe dir="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457200" y="1600200"/>
            <a:ext cx="8229600" cy="4525963"/>
          </a:xfrm>
          <a:prstGeom prst="rect">
            <a:avLst/>
          </a:prstGeo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transition>
    <p:wipe dir="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a:prstGeom prst="rect">
            <a:avLst/>
          </a:prstGeo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a:prstGeom prst="rect">
            <a:avLst/>
          </a:prstGeo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transition>
    <p:wipe dir="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tbl" preserve="1">
  <p:cSld name="标题和表格">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a:t>单击此处编辑母版标题样式</a:t>
            </a:r>
            <a:endParaRPr lang="zh-CN" altLang="en-US"/>
          </a:p>
        </p:txBody>
      </p:sp>
      <p:sp>
        <p:nvSpPr>
          <p:cNvPr id="3" name="表格占位符 2"/>
          <p:cNvSpPr>
            <a:spLocks noGrp="1"/>
          </p:cNvSpPr>
          <p:nvPr>
            <p:ph type="tbl" idx="1"/>
          </p:nvPr>
        </p:nvSpPr>
        <p:spPr>
          <a:xfrm>
            <a:off x="457200" y="1600200"/>
            <a:ext cx="8229600" cy="4525963"/>
          </a:xfrm>
          <a:prstGeom prst="rect">
            <a:avLst/>
          </a:prstGeom>
        </p:spPr>
        <p:txBody>
          <a:bodyPr/>
          <a:lstStyle/>
          <a:p>
            <a:pPr lvl="0"/>
            <a:endParaRPr lang="zh-CN" altLang="en-US" noProof="0"/>
          </a:p>
        </p:txBody>
      </p:sp>
    </p:spTree>
  </p:cSld>
  <p:clrMapOvr>
    <a:masterClrMapping/>
  </p:clrMapOvr>
  <p:transition>
    <p:wipe dir="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showMasterSp="0">
  <p:cSld name="1_标题幻灯片">
    <p:spTree>
      <p:nvGrpSpPr>
        <p:cNvPr id="1" name=""/>
        <p:cNvGrpSpPr/>
        <p:nvPr/>
      </p:nvGrpSpPr>
      <p:grpSpPr>
        <a:xfrm>
          <a:off x="0" y="0"/>
          <a:ext cx="0" cy="0"/>
          <a:chOff x="0" y="0"/>
          <a:chExt cx="0" cy="0"/>
        </a:xfrm>
      </p:grpSpPr>
      <p:pic>
        <p:nvPicPr>
          <p:cNvPr id="3" name="Picture 33" descr="rkk"/>
          <p:cNvPicPr>
            <a:picLocks noChangeAspect="1" noChangeArrowheads="1"/>
          </p:cNvPicPr>
          <p:nvPr/>
        </p:nvPicPr>
        <p:blipFill>
          <a:blip r:embed="rId2"/>
          <a:srcRect/>
          <a:stretch>
            <a:fillRect/>
          </a:stretch>
        </p:blipFill>
        <p:spPr bwMode="auto">
          <a:xfrm>
            <a:off x="2124075" y="4181475"/>
            <a:ext cx="723900" cy="720725"/>
          </a:xfrm>
          <a:prstGeom prst="rect">
            <a:avLst/>
          </a:prstGeom>
          <a:noFill/>
          <a:ln w="9525">
            <a:noFill/>
            <a:miter lim="800000"/>
            <a:headEnd/>
            <a:tailEnd/>
          </a:ln>
        </p:spPr>
      </p:pic>
      <p:pic>
        <p:nvPicPr>
          <p:cNvPr id="4" name="Picture 35" descr="top"/>
          <p:cNvPicPr>
            <a:picLocks noChangeArrowheads="1"/>
          </p:cNvPicPr>
          <p:nvPr/>
        </p:nvPicPr>
        <p:blipFill>
          <a:blip r:embed="rId3"/>
          <a:srcRect/>
          <a:stretch>
            <a:fillRect/>
          </a:stretch>
        </p:blipFill>
        <p:spPr bwMode="auto">
          <a:xfrm>
            <a:off x="0" y="0"/>
            <a:ext cx="9144000" cy="1130300"/>
          </a:xfrm>
          <a:prstGeom prst="rect">
            <a:avLst/>
          </a:prstGeom>
          <a:noFill/>
          <a:ln w="9525">
            <a:noFill/>
            <a:miter lim="800000"/>
            <a:headEnd/>
            <a:tailEnd/>
          </a:ln>
        </p:spPr>
      </p:pic>
      <p:pic>
        <p:nvPicPr>
          <p:cNvPr id="5" name="Picture 36" descr="bottom"/>
          <p:cNvPicPr>
            <a:picLocks noChangeAspect="1" noChangeArrowheads="1"/>
          </p:cNvPicPr>
          <p:nvPr/>
        </p:nvPicPr>
        <p:blipFill>
          <a:blip r:embed="rId4"/>
          <a:srcRect/>
          <a:stretch>
            <a:fillRect/>
          </a:stretch>
        </p:blipFill>
        <p:spPr bwMode="auto">
          <a:xfrm>
            <a:off x="0" y="5524500"/>
            <a:ext cx="9144000" cy="1333500"/>
          </a:xfrm>
          <a:prstGeom prst="rect">
            <a:avLst/>
          </a:prstGeom>
          <a:noFill/>
          <a:ln w="9525">
            <a:noFill/>
            <a:miter lim="800000"/>
            <a:headEnd/>
            <a:tailEnd/>
          </a:ln>
        </p:spPr>
      </p:pic>
      <p:sp>
        <p:nvSpPr>
          <p:cNvPr id="6" name="Text Box 37"/>
          <p:cNvSpPr txBox="1">
            <a:spLocks noChangeArrowheads="1"/>
          </p:cNvSpPr>
          <p:nvPr/>
        </p:nvSpPr>
        <p:spPr bwMode="auto">
          <a:xfrm>
            <a:off x="2890838" y="4637088"/>
            <a:ext cx="4319587" cy="304800"/>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幼圆" panose="02010509060101010101" pitchFamily="49" charset="-122"/>
              </a:defRPr>
            </a:lvl1pPr>
            <a:lvl2pPr marL="742950" indent="-285750" eaLnBrk="0" hangingPunct="0">
              <a:defRPr>
                <a:solidFill>
                  <a:schemeClr val="tx1"/>
                </a:solidFill>
                <a:latin typeface="Arial" panose="020B0604020202020204" pitchFamily="34" charset="0"/>
                <a:ea typeface="幼圆" panose="02010509060101010101" pitchFamily="49" charset="-122"/>
              </a:defRPr>
            </a:lvl2pPr>
            <a:lvl3pPr marL="1143000" indent="-228600" eaLnBrk="0" hangingPunct="0">
              <a:defRPr>
                <a:solidFill>
                  <a:schemeClr val="tx1"/>
                </a:solidFill>
                <a:latin typeface="Arial" panose="020B0604020202020204" pitchFamily="34" charset="0"/>
                <a:ea typeface="幼圆" panose="02010509060101010101" pitchFamily="49" charset="-122"/>
              </a:defRPr>
            </a:lvl3pPr>
            <a:lvl4pPr marL="1600200" indent="-228600" eaLnBrk="0" hangingPunct="0">
              <a:defRPr>
                <a:solidFill>
                  <a:schemeClr val="tx1"/>
                </a:solidFill>
                <a:latin typeface="Arial" panose="020B0604020202020204" pitchFamily="34" charset="0"/>
                <a:ea typeface="幼圆" panose="02010509060101010101" pitchFamily="49" charset="-122"/>
              </a:defRPr>
            </a:lvl4pPr>
            <a:lvl5pPr marL="2057400" indent="-228600" eaLnBrk="0" hangingPunct="0">
              <a:defRPr>
                <a:solidFill>
                  <a:schemeClr val="tx1"/>
                </a:solidFill>
                <a:latin typeface="Arial" panose="020B0604020202020204" pitchFamily="34" charset="0"/>
                <a:ea typeface="幼圆" panose="02010509060101010101" pitchFamily="49"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9pPr>
          </a:lstStyle>
          <a:p>
            <a:pPr algn="ctr" eaLnBrk="1" hangingPunct="1">
              <a:spcBef>
                <a:spcPct val="20000"/>
              </a:spcBef>
              <a:buClr>
                <a:srgbClr val="99CCFF"/>
              </a:buClr>
              <a:buFont typeface="Wingdings" panose="05000000000000000000" pitchFamily="2" charset="2"/>
              <a:buNone/>
              <a:defRPr/>
            </a:pPr>
            <a:r>
              <a:rPr lang="en-US" altLang="zh-CN" sz="1400" b="1">
                <a:solidFill>
                  <a:srgbClr val="777777"/>
                </a:solidFill>
                <a:ea typeface="宋体" panose="02010600030101010101" pitchFamily="2" charset="-122"/>
              </a:rPr>
              <a:t>RONGKE INVESTMENT MANAGEMENT CO., LTD</a:t>
            </a:r>
            <a:endParaRPr lang="en-US" altLang="zh-CN" sz="1400" b="1">
              <a:solidFill>
                <a:srgbClr val="777777"/>
              </a:solidFill>
              <a:ea typeface="宋体" panose="02010600030101010101" pitchFamily="2" charset="-122"/>
            </a:endParaRPr>
          </a:p>
        </p:txBody>
      </p:sp>
      <p:sp>
        <p:nvSpPr>
          <p:cNvPr id="7" name="Text Box 38"/>
          <p:cNvSpPr txBox="1">
            <a:spLocks noChangeArrowheads="1"/>
          </p:cNvSpPr>
          <p:nvPr/>
        </p:nvSpPr>
        <p:spPr bwMode="auto">
          <a:xfrm>
            <a:off x="2873375" y="4098925"/>
            <a:ext cx="4321175" cy="488950"/>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幼圆" panose="02010509060101010101" pitchFamily="49" charset="-122"/>
              </a:defRPr>
            </a:lvl1pPr>
            <a:lvl2pPr marL="742950" indent="-285750" eaLnBrk="0" hangingPunct="0">
              <a:defRPr>
                <a:solidFill>
                  <a:schemeClr val="tx1"/>
                </a:solidFill>
                <a:latin typeface="Arial" panose="020B0604020202020204" pitchFamily="34" charset="0"/>
                <a:ea typeface="幼圆" panose="02010509060101010101" pitchFamily="49" charset="-122"/>
              </a:defRPr>
            </a:lvl2pPr>
            <a:lvl3pPr marL="1143000" indent="-228600" eaLnBrk="0" hangingPunct="0">
              <a:defRPr>
                <a:solidFill>
                  <a:schemeClr val="tx1"/>
                </a:solidFill>
                <a:latin typeface="Arial" panose="020B0604020202020204" pitchFamily="34" charset="0"/>
                <a:ea typeface="幼圆" panose="02010509060101010101" pitchFamily="49" charset="-122"/>
              </a:defRPr>
            </a:lvl3pPr>
            <a:lvl4pPr marL="1600200" indent="-228600" eaLnBrk="0" hangingPunct="0">
              <a:defRPr>
                <a:solidFill>
                  <a:schemeClr val="tx1"/>
                </a:solidFill>
                <a:latin typeface="Arial" panose="020B0604020202020204" pitchFamily="34" charset="0"/>
                <a:ea typeface="幼圆" panose="02010509060101010101" pitchFamily="49" charset="-122"/>
              </a:defRPr>
            </a:lvl4pPr>
            <a:lvl5pPr marL="2057400" indent="-228600" eaLnBrk="0" hangingPunct="0">
              <a:defRPr>
                <a:solidFill>
                  <a:schemeClr val="tx1"/>
                </a:solidFill>
                <a:latin typeface="Arial" panose="020B0604020202020204" pitchFamily="34" charset="0"/>
                <a:ea typeface="幼圆" panose="02010509060101010101" pitchFamily="49"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9pPr>
          </a:lstStyle>
          <a:p>
            <a:pPr algn="ctr" eaLnBrk="1" hangingPunct="1">
              <a:spcBef>
                <a:spcPct val="50000"/>
              </a:spcBef>
              <a:defRPr/>
            </a:pPr>
            <a:r>
              <a:rPr lang="zh-CN" altLang="en-US" sz="2600" b="1">
                <a:solidFill>
                  <a:srgbClr val="777777"/>
                </a:solidFill>
                <a:ea typeface="黑体" panose="02010609060101010101" pitchFamily="49" charset="-122"/>
              </a:rPr>
              <a:t>上海融客投资管理有限公司</a:t>
            </a:r>
            <a:endParaRPr lang="zh-CN" altLang="en-US" sz="2600" b="1">
              <a:solidFill>
                <a:srgbClr val="777777"/>
              </a:solidFill>
              <a:ea typeface="黑体" panose="02010609060101010101" pitchFamily="49" charset="-122"/>
            </a:endParaRPr>
          </a:p>
        </p:txBody>
      </p:sp>
      <p:sp>
        <p:nvSpPr>
          <p:cNvPr id="8" name="Rectangle 41"/>
          <p:cNvSpPr>
            <a:spLocks noChangeArrowheads="1"/>
          </p:cNvSpPr>
          <p:nvPr/>
        </p:nvSpPr>
        <p:spPr bwMode="auto">
          <a:xfrm>
            <a:off x="60325" y="6577013"/>
            <a:ext cx="2208213" cy="236537"/>
          </a:xfrm>
          <a:prstGeom prst="rect">
            <a:avLst/>
          </a:prstGeom>
          <a:noFill/>
          <a:ln w="9525">
            <a:noFill/>
            <a:miter lim="800000"/>
          </a:ln>
        </p:spPr>
        <p:txBody>
          <a:bodyPr/>
          <a:lstStyle/>
          <a:p>
            <a:pPr>
              <a:defRPr/>
            </a:pPr>
            <a:r>
              <a:rPr lang="en-US" altLang="zh-CN" sz="1200" b="1">
                <a:solidFill>
                  <a:srgbClr val="FFFFFF"/>
                </a:solidFill>
                <a:latin typeface="Verdana" panose="020B0604030504040204" pitchFamily="34" charset="0"/>
              </a:rPr>
              <a:t>www.rongke.com</a:t>
            </a:r>
            <a:endParaRPr lang="en-US" altLang="zh-CN" sz="1200" b="1">
              <a:solidFill>
                <a:srgbClr val="FFFFFF"/>
              </a:solidFill>
              <a:latin typeface="Verdana" panose="020B0604030504040204" pitchFamily="34" charset="0"/>
            </a:endParaRPr>
          </a:p>
        </p:txBody>
      </p:sp>
      <p:sp>
        <p:nvSpPr>
          <p:cNvPr id="3074" name="Rectangle 2"/>
          <p:cNvSpPr>
            <a:spLocks noGrp="1" noChangeArrowheads="1"/>
          </p:cNvSpPr>
          <p:nvPr>
            <p:ph type="ctrTitle" hasCustomPrompt="1"/>
          </p:nvPr>
        </p:nvSpPr>
        <p:spPr bwMode="gray">
          <a:xfrm>
            <a:off x="1331913" y="1773238"/>
            <a:ext cx="6629400" cy="1012825"/>
          </a:xfrm>
          <a:prstGeom prst="rect">
            <a:avLst/>
          </a:prstGeom>
          <a:noFill/>
          <a:ln>
            <a:miter lim="800000"/>
          </a:ln>
        </p:spPr>
        <p:txBody>
          <a:bodyPr vert="horz" wrap="square" lIns="91440" tIns="45720" rIns="91440" bIns="45720" numCol="1" anchor="ctr" anchorCtr="0" compatLnSpc="1"/>
          <a:lstStyle>
            <a:lvl1pPr algn="ctr">
              <a:defRPr sz="3600">
                <a:latin typeface="黑体" panose="02010609060101010101" pitchFamily="49" charset="-122"/>
                <a:ea typeface="黑体" panose="02010609060101010101" pitchFamily="49" charset="-122"/>
              </a:defRPr>
            </a:lvl1pPr>
          </a:lstStyle>
          <a:p>
            <a:r>
              <a:rPr lang="en-US" altLang="zh-CN"/>
              <a:t>Click to edit Master </a:t>
            </a:r>
            <a:br>
              <a:rPr lang="en-US" altLang="zh-CN"/>
            </a:br>
            <a:r>
              <a:rPr lang="en-US" altLang="zh-CN"/>
              <a:t>title style</a:t>
            </a:r>
            <a:endParaRPr lang="en-US" altLang="zh-CN"/>
          </a:p>
        </p:txBody>
      </p:sp>
    </p:spTree>
  </p:cSld>
  <p:clrMapOvr>
    <a:masterClrMapping/>
  </p:clrMapOvr>
  <p:transition>
    <p:wipe dir="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a:prstGeom prst="rect">
            <a:avLst/>
          </a:prstGeom>
        </p:spPr>
        <p:txBody>
          <a:bodyPr/>
          <a:lstStyle/>
          <a:p>
            <a:r>
              <a:rPr lang="zh-CN" altLang="en-US"/>
              <a:t>单击此处编辑母版标题样式</a:t>
            </a:r>
            <a:endParaRPr lang="zh-CN" altLang="en-US"/>
          </a:p>
        </p:txBody>
      </p:sp>
      <p:sp>
        <p:nvSpPr>
          <p:cNvPr id="3" name="副标题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endParaRPr lang="zh-CN" altLang="en-US"/>
          </a:p>
        </p:txBody>
      </p:sp>
    </p:spTree>
  </p:cSld>
  <p:clrMapOvr>
    <a:masterClrMapping/>
  </p:clrMapOvr>
  <p:transition>
    <p:wipe dir="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a:t>单击此处编辑母版标题样式</a:t>
            </a:r>
            <a:endParaRPr lang="zh-CN" altLang="en-US"/>
          </a:p>
        </p:txBody>
      </p:sp>
      <p:sp>
        <p:nvSpPr>
          <p:cNvPr id="3" name="内容占位符 2"/>
          <p:cNvSpPr>
            <a:spLocks noGrp="1"/>
          </p:cNvSpPr>
          <p:nvPr>
            <p:ph idx="1"/>
          </p:nvPr>
        </p:nvSpPr>
        <p:spPr>
          <a:xfrm>
            <a:off x="457200" y="1600200"/>
            <a:ext cx="8229600" cy="4525963"/>
          </a:xfrm>
          <a:prstGeom prst="rect">
            <a:avLst/>
          </a:prstGeo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transition>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transition>
    <p:wipe dir="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zh-CN" altLang="en-US"/>
              <a:t>单击此处编辑母版标题样式</a:t>
            </a:r>
            <a:endParaRPr lang="zh-CN" altLang="en-US"/>
          </a:p>
        </p:txBody>
      </p:sp>
      <p:sp>
        <p:nvSpPr>
          <p:cNvPr id="3" name="文本占位符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endParaRPr lang="zh-CN" altLang="en-US"/>
          </a:p>
        </p:txBody>
      </p:sp>
    </p:spTree>
  </p:cSld>
  <p:clrMapOvr>
    <a:masterClrMapping/>
  </p:clrMapOvr>
  <p:transition>
    <p:wipe dir="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transition>
    <p:wipe dir="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lvl1pPr>
              <a:defRPr/>
            </a:lvl1pPr>
          </a:lstStyle>
          <a:p>
            <a:r>
              <a:rPr lang="zh-CN" altLang="en-US"/>
              <a:t>单击此处编辑母版标题样式</a:t>
            </a:r>
            <a:endParaRPr lang="zh-CN" altLang="en-US"/>
          </a:p>
        </p:txBody>
      </p:sp>
      <p:sp>
        <p:nvSpPr>
          <p:cNvPr id="3" name="文本占位符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transition>
    <p:wipe dir="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a:t>单击此处编辑母版标题样式</a:t>
            </a:r>
            <a:endParaRPr lang="zh-CN" altLang="en-US"/>
          </a:p>
        </p:txBody>
      </p:sp>
    </p:spTree>
  </p:cSld>
  <p:clrMapOvr>
    <a:masterClrMapping/>
  </p:clrMapOvr>
  <p:transition>
    <p:wipe dir="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transition>
    <p:wipe dir="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a:prstGeom prst="rect">
            <a:avLst/>
          </a:prstGeom>
        </p:spPr>
        <p:txBody>
          <a:bodyPr anchor="b"/>
          <a:lstStyle>
            <a:lvl1pPr algn="l">
              <a:defRPr sz="2000" b="1"/>
            </a:lvl1pPr>
          </a:lstStyle>
          <a:p>
            <a:r>
              <a:rPr lang="zh-CN" altLang="en-US"/>
              <a:t>单击此处编辑母版标题样式</a:t>
            </a:r>
            <a:endParaRPr lang="zh-CN" altLang="en-US"/>
          </a:p>
        </p:txBody>
      </p:sp>
      <p:sp>
        <p:nvSpPr>
          <p:cNvPr id="3" name="内容占位符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endParaRPr lang="zh-CN" altLang="en-US"/>
          </a:p>
        </p:txBody>
      </p:sp>
    </p:spTree>
  </p:cSld>
  <p:clrMapOvr>
    <a:masterClrMapping/>
  </p:clrMapOvr>
  <p:transition>
    <p:wipe dir="r"/>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a:prstGeom prst="rect">
            <a:avLst/>
          </a:prstGeom>
        </p:spPr>
        <p:txBody>
          <a:bodyPr anchor="b"/>
          <a:lstStyle>
            <a:lvl1pPr algn="l">
              <a:defRPr sz="2000" b="1"/>
            </a:lvl1pPr>
          </a:lstStyle>
          <a:p>
            <a:r>
              <a:rPr lang="zh-CN" altLang="en-US"/>
              <a:t>单击此处编辑母版标题样式</a:t>
            </a:r>
            <a:endParaRPr lang="zh-CN" altLang="en-US"/>
          </a:p>
        </p:txBody>
      </p:sp>
      <p:sp>
        <p:nvSpPr>
          <p:cNvPr id="3" name="图片占位符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endParaRPr lang="zh-CN" altLang="en-US"/>
          </a:p>
        </p:txBody>
      </p:sp>
    </p:spTree>
  </p:cSld>
  <p:clrMapOvr>
    <a:masterClrMapping/>
  </p:clrMapOvr>
  <p:transition>
    <p:wipe dir="r"/>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457200" y="1600200"/>
            <a:ext cx="8229600" cy="4525963"/>
          </a:xfrm>
          <a:prstGeom prst="rect">
            <a:avLst/>
          </a:prstGeo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transition>
    <p:wipe dir="r"/>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a:prstGeom prst="rect">
            <a:avLst/>
          </a:prstGeo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a:prstGeom prst="rect">
            <a:avLst/>
          </a:prstGeo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transition>
    <p:wipe dir="r"/>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tbl" preserve="1">
  <p:cSld name="标题和表格">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a:t>单击此处编辑母版标题样式</a:t>
            </a:r>
            <a:endParaRPr lang="zh-CN" altLang="en-US"/>
          </a:p>
        </p:txBody>
      </p:sp>
      <p:sp>
        <p:nvSpPr>
          <p:cNvPr id="3" name="表格占位符 2"/>
          <p:cNvSpPr>
            <a:spLocks noGrp="1"/>
          </p:cNvSpPr>
          <p:nvPr>
            <p:ph type="tbl" idx="1"/>
          </p:nvPr>
        </p:nvSpPr>
        <p:spPr>
          <a:xfrm>
            <a:off x="457200" y="1600200"/>
            <a:ext cx="8229600" cy="4525963"/>
          </a:xfrm>
          <a:prstGeom prst="rect">
            <a:avLst/>
          </a:prstGeom>
        </p:spPr>
        <p:txBody>
          <a:bodyPr/>
          <a:lstStyle/>
          <a:p>
            <a:pPr lvl="0"/>
            <a:endParaRPr lang="zh-CN" altLang="en-US" noProof="0"/>
          </a:p>
        </p:txBody>
      </p:sp>
    </p:spTree>
  </p:cSld>
  <p:clrMapOvr>
    <a:masterClrMapping/>
  </p:clrMapOvr>
  <p:transition>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lvl1pPr>
              <a:defRPr/>
            </a:lvl1pPr>
          </a:lstStyle>
          <a:p>
            <a:r>
              <a:rPr lang="zh-CN" altLang="en-US"/>
              <a:t>单击此处编辑母版标题样式</a:t>
            </a:r>
            <a:endParaRPr lang="zh-CN" altLang="en-US"/>
          </a:p>
        </p:txBody>
      </p:sp>
      <p:sp>
        <p:nvSpPr>
          <p:cNvPr id="3" name="文本占位符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transition>
    <p:wipe dir="r"/>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objOnly">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457200" y="274638"/>
            <a:ext cx="8229600" cy="5851525"/>
          </a:xfrm>
          <a:prstGeom prst="rect">
            <a:avLst/>
          </a:prstGeo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transition>
    <p:wipe dir="r"/>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a:prstGeom prst="rect">
            <a:avLst/>
          </a:prstGeom>
        </p:spPr>
        <p:txBody>
          <a:bodyPr/>
          <a:lstStyle/>
          <a:p>
            <a:r>
              <a:rPr lang="zh-CN" altLang="en-US"/>
              <a:t>单击此处编辑母版标题样式</a:t>
            </a:r>
            <a:endParaRPr lang="zh-CN" altLang="en-US"/>
          </a:p>
        </p:txBody>
      </p:sp>
      <p:sp>
        <p:nvSpPr>
          <p:cNvPr id="3" name="副标题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endParaRPr lang="zh-CN" altLang="en-US"/>
          </a:p>
        </p:txBody>
      </p:sp>
    </p:spTree>
  </p:cSld>
  <p:clrMapOvr>
    <a:masterClrMapping/>
  </p:clrMapOvr>
  <p:transition>
    <p:wipe dir="r"/>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a:t>单击此处编辑母版标题样式</a:t>
            </a:r>
            <a:endParaRPr lang="zh-CN" altLang="en-US"/>
          </a:p>
        </p:txBody>
      </p:sp>
      <p:sp>
        <p:nvSpPr>
          <p:cNvPr id="3" name="内容占位符 2"/>
          <p:cNvSpPr>
            <a:spLocks noGrp="1"/>
          </p:cNvSpPr>
          <p:nvPr>
            <p:ph idx="1"/>
          </p:nvPr>
        </p:nvSpPr>
        <p:spPr>
          <a:xfrm>
            <a:off x="457200" y="1600200"/>
            <a:ext cx="8229600" cy="4525963"/>
          </a:xfrm>
          <a:prstGeom prst="rect">
            <a:avLst/>
          </a:prstGeo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transition>
    <p:wipe dir="r"/>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zh-CN" altLang="en-US"/>
              <a:t>单击此处编辑母版标题样式</a:t>
            </a:r>
            <a:endParaRPr lang="zh-CN" altLang="en-US"/>
          </a:p>
        </p:txBody>
      </p:sp>
      <p:sp>
        <p:nvSpPr>
          <p:cNvPr id="3" name="文本占位符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endParaRPr lang="zh-CN" altLang="en-US"/>
          </a:p>
        </p:txBody>
      </p:sp>
    </p:spTree>
  </p:cSld>
  <p:clrMapOvr>
    <a:masterClrMapping/>
  </p:clrMapOvr>
  <p:transition>
    <p:wipe dir="r"/>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transition>
    <p:wipe dir="r"/>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lvl1pPr>
              <a:defRPr/>
            </a:lvl1pPr>
          </a:lstStyle>
          <a:p>
            <a:r>
              <a:rPr lang="zh-CN" altLang="en-US"/>
              <a:t>单击此处编辑母版标题样式</a:t>
            </a:r>
            <a:endParaRPr lang="zh-CN" altLang="en-US"/>
          </a:p>
        </p:txBody>
      </p:sp>
      <p:sp>
        <p:nvSpPr>
          <p:cNvPr id="3" name="文本占位符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transition>
    <p:wipe dir="r"/>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a:t>单击此处编辑母版标题样式</a:t>
            </a:r>
            <a:endParaRPr lang="zh-CN" altLang="en-US"/>
          </a:p>
        </p:txBody>
      </p:sp>
    </p:spTree>
  </p:cSld>
  <p:clrMapOvr>
    <a:masterClrMapping/>
  </p:clrMapOvr>
  <p:transition>
    <p:wipe dir="r"/>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transition>
    <p:wipe dir="r"/>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a:prstGeom prst="rect">
            <a:avLst/>
          </a:prstGeom>
        </p:spPr>
        <p:txBody>
          <a:bodyPr anchor="b"/>
          <a:lstStyle>
            <a:lvl1pPr algn="l">
              <a:defRPr sz="2000" b="1"/>
            </a:lvl1pPr>
          </a:lstStyle>
          <a:p>
            <a:r>
              <a:rPr lang="zh-CN" altLang="en-US"/>
              <a:t>单击此处编辑母版标题样式</a:t>
            </a:r>
            <a:endParaRPr lang="zh-CN" altLang="en-US"/>
          </a:p>
        </p:txBody>
      </p:sp>
      <p:sp>
        <p:nvSpPr>
          <p:cNvPr id="3" name="内容占位符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endParaRPr lang="zh-CN" altLang="en-US"/>
          </a:p>
        </p:txBody>
      </p:sp>
    </p:spTree>
  </p:cSld>
  <p:clrMapOvr>
    <a:masterClrMapping/>
  </p:clrMapOvr>
  <p:transition>
    <p:wipe dir="r"/>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a:prstGeom prst="rect">
            <a:avLst/>
          </a:prstGeom>
        </p:spPr>
        <p:txBody>
          <a:bodyPr anchor="b"/>
          <a:lstStyle>
            <a:lvl1pPr algn="l">
              <a:defRPr sz="2000" b="1"/>
            </a:lvl1pPr>
          </a:lstStyle>
          <a:p>
            <a:r>
              <a:rPr lang="zh-CN" altLang="en-US"/>
              <a:t>单击此处编辑母版标题样式</a:t>
            </a:r>
            <a:endParaRPr lang="zh-CN" altLang="en-US"/>
          </a:p>
        </p:txBody>
      </p:sp>
      <p:sp>
        <p:nvSpPr>
          <p:cNvPr id="3" name="图片占位符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endParaRPr lang="zh-CN" altLang="en-US"/>
          </a:p>
        </p:txBody>
      </p:sp>
    </p:spTree>
  </p:cSld>
  <p:clrMapOvr>
    <a:masterClrMapping/>
  </p:clrMapOvr>
  <p:transition>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a:t>单击此处编辑母版标题样式</a:t>
            </a:r>
            <a:endParaRPr lang="zh-CN" altLang="en-US"/>
          </a:p>
        </p:txBody>
      </p:sp>
    </p:spTree>
  </p:cSld>
  <p:clrMapOvr>
    <a:masterClrMapping/>
  </p:clrMapOvr>
  <p:transition>
    <p:wipe dir="r"/>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457200" y="1600200"/>
            <a:ext cx="8229600" cy="4525963"/>
          </a:xfrm>
          <a:prstGeom prst="rect">
            <a:avLst/>
          </a:prstGeo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transition>
    <p:wipe dir="r"/>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a:prstGeom prst="rect">
            <a:avLst/>
          </a:prstGeo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a:prstGeom prst="rect">
            <a:avLst/>
          </a:prstGeo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transition>
    <p:wipe dir="r"/>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tbl" preserve="1">
  <p:cSld name="标题和表格">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a:t>单击此处编辑母版标题样式</a:t>
            </a:r>
            <a:endParaRPr lang="zh-CN" altLang="en-US"/>
          </a:p>
        </p:txBody>
      </p:sp>
      <p:sp>
        <p:nvSpPr>
          <p:cNvPr id="3" name="表格占位符 2"/>
          <p:cNvSpPr>
            <a:spLocks noGrp="1"/>
          </p:cNvSpPr>
          <p:nvPr>
            <p:ph type="tbl" idx="1"/>
          </p:nvPr>
        </p:nvSpPr>
        <p:spPr>
          <a:xfrm>
            <a:off x="457200" y="1600200"/>
            <a:ext cx="8229600" cy="4525963"/>
          </a:xfrm>
          <a:prstGeom prst="rect">
            <a:avLst/>
          </a:prstGeom>
        </p:spPr>
        <p:txBody>
          <a:bodyPr/>
          <a:lstStyle/>
          <a:p>
            <a:pPr lvl="0"/>
            <a:endParaRPr lang="zh-CN" altLang="en-US" noProof="0"/>
          </a:p>
        </p:txBody>
      </p:sp>
    </p:spTree>
  </p:cSld>
  <p:clrMapOvr>
    <a:masterClrMapping/>
  </p:clrMapOvr>
  <p:transition>
    <p:wipe dir="r"/>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objOnly">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457200" y="274638"/>
            <a:ext cx="8229600" cy="5851525"/>
          </a:xfrm>
          <a:prstGeom prst="rect">
            <a:avLst/>
          </a:prstGeo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transition>
    <p:wipe dir="r"/>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a:prstGeom prst="rect">
            <a:avLst/>
          </a:prstGeom>
        </p:spPr>
        <p:txBody>
          <a:bodyPr/>
          <a:lstStyle/>
          <a:p>
            <a:r>
              <a:rPr lang="zh-CN" altLang="en-US"/>
              <a:t>单击此处编辑母版标题样式</a:t>
            </a:r>
            <a:endParaRPr lang="zh-CN" altLang="en-US"/>
          </a:p>
        </p:txBody>
      </p:sp>
      <p:sp>
        <p:nvSpPr>
          <p:cNvPr id="3" name="副标题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endParaRPr lang="zh-CN" altLang="en-US"/>
          </a:p>
        </p:txBody>
      </p:sp>
    </p:spTree>
  </p:cSld>
  <p:clrMapOvr>
    <a:masterClrMapping/>
  </p:clrMapOvr>
  <p:transition>
    <p:wipe dir="r"/>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a:t>单击此处编辑母版标题样式</a:t>
            </a:r>
            <a:endParaRPr lang="zh-CN" altLang="en-US"/>
          </a:p>
        </p:txBody>
      </p:sp>
      <p:sp>
        <p:nvSpPr>
          <p:cNvPr id="3" name="内容占位符 2"/>
          <p:cNvSpPr>
            <a:spLocks noGrp="1"/>
          </p:cNvSpPr>
          <p:nvPr>
            <p:ph idx="1"/>
          </p:nvPr>
        </p:nvSpPr>
        <p:spPr>
          <a:xfrm>
            <a:off x="457200" y="1600200"/>
            <a:ext cx="8229600" cy="4525963"/>
          </a:xfrm>
          <a:prstGeom prst="rect">
            <a:avLst/>
          </a:prstGeo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transition>
    <p:wipe dir="r"/>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zh-CN" altLang="en-US"/>
              <a:t>单击此处编辑母版标题样式</a:t>
            </a:r>
            <a:endParaRPr lang="zh-CN" altLang="en-US"/>
          </a:p>
        </p:txBody>
      </p:sp>
      <p:sp>
        <p:nvSpPr>
          <p:cNvPr id="3" name="文本占位符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endParaRPr lang="zh-CN" altLang="en-US"/>
          </a:p>
        </p:txBody>
      </p:sp>
    </p:spTree>
  </p:cSld>
  <p:clrMapOvr>
    <a:masterClrMapping/>
  </p:clrMapOvr>
  <p:transition>
    <p:wipe dir="r"/>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transition>
    <p:wipe dir="r"/>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lvl1pPr>
              <a:defRPr/>
            </a:lvl1pPr>
          </a:lstStyle>
          <a:p>
            <a:r>
              <a:rPr lang="zh-CN" altLang="en-US"/>
              <a:t>单击此处编辑母版标题样式</a:t>
            </a:r>
            <a:endParaRPr lang="zh-CN" altLang="en-US"/>
          </a:p>
        </p:txBody>
      </p:sp>
      <p:sp>
        <p:nvSpPr>
          <p:cNvPr id="3" name="文本占位符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transition>
    <p:wipe dir="r"/>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a:t>单击此处编辑母版标题样式</a:t>
            </a:r>
            <a:endParaRPr lang="zh-CN" altLang="en-US"/>
          </a:p>
        </p:txBody>
      </p:sp>
    </p:spTree>
  </p:cSld>
  <p:clrMapOvr>
    <a:masterClrMapping/>
  </p:clrMapOvr>
  <p:transition>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transition>
    <p:wipe dir="r"/>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transition>
    <p:wipe dir="r"/>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a:prstGeom prst="rect">
            <a:avLst/>
          </a:prstGeom>
        </p:spPr>
        <p:txBody>
          <a:bodyPr anchor="b"/>
          <a:lstStyle>
            <a:lvl1pPr algn="l">
              <a:defRPr sz="2000" b="1"/>
            </a:lvl1pPr>
          </a:lstStyle>
          <a:p>
            <a:r>
              <a:rPr lang="zh-CN" altLang="en-US"/>
              <a:t>单击此处编辑母版标题样式</a:t>
            </a:r>
            <a:endParaRPr lang="zh-CN" altLang="en-US"/>
          </a:p>
        </p:txBody>
      </p:sp>
      <p:sp>
        <p:nvSpPr>
          <p:cNvPr id="3" name="内容占位符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endParaRPr lang="zh-CN" altLang="en-US"/>
          </a:p>
        </p:txBody>
      </p:sp>
    </p:spTree>
  </p:cSld>
  <p:clrMapOvr>
    <a:masterClrMapping/>
  </p:clrMapOvr>
  <p:transition>
    <p:wipe dir="r"/>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a:prstGeom prst="rect">
            <a:avLst/>
          </a:prstGeom>
        </p:spPr>
        <p:txBody>
          <a:bodyPr anchor="b"/>
          <a:lstStyle>
            <a:lvl1pPr algn="l">
              <a:defRPr sz="2000" b="1"/>
            </a:lvl1pPr>
          </a:lstStyle>
          <a:p>
            <a:r>
              <a:rPr lang="zh-CN" altLang="en-US"/>
              <a:t>单击此处编辑母版标题样式</a:t>
            </a:r>
            <a:endParaRPr lang="zh-CN" altLang="en-US"/>
          </a:p>
        </p:txBody>
      </p:sp>
      <p:sp>
        <p:nvSpPr>
          <p:cNvPr id="3" name="图片占位符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endParaRPr lang="zh-CN" altLang="en-US"/>
          </a:p>
        </p:txBody>
      </p:sp>
    </p:spTree>
  </p:cSld>
  <p:clrMapOvr>
    <a:masterClrMapping/>
  </p:clrMapOvr>
  <p:transition>
    <p:wipe dir="r"/>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457200" y="1600200"/>
            <a:ext cx="8229600" cy="4525963"/>
          </a:xfrm>
          <a:prstGeom prst="rect">
            <a:avLst/>
          </a:prstGeo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transition>
    <p:wipe dir="r"/>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a:prstGeom prst="rect">
            <a:avLst/>
          </a:prstGeo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a:prstGeom prst="rect">
            <a:avLst/>
          </a:prstGeo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transition>
    <p:wipe dir="r"/>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457200" y="274638"/>
            <a:ext cx="8229600" cy="5851525"/>
          </a:xfrm>
          <a:prstGeom prst="rect">
            <a:avLst/>
          </a:prstGeo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transition>
    <p:wipe dir="r"/>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type="dgm" preserve="1">
  <p:cSld name="标题和图示或组织结构图">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a:t>单击此处编辑母版标题样式</a:t>
            </a:r>
            <a:endParaRPr lang="zh-CN" altLang="en-US"/>
          </a:p>
        </p:txBody>
      </p:sp>
      <p:sp>
        <p:nvSpPr>
          <p:cNvPr id="3" name="SmartArt 占位符 2"/>
          <p:cNvSpPr>
            <a:spLocks noGrp="1"/>
          </p:cNvSpPr>
          <p:nvPr>
            <p:ph type="pic" idx="1"/>
          </p:nvPr>
        </p:nvSpPr>
        <p:spPr>
          <a:xfrm>
            <a:off x="457200" y="1600200"/>
            <a:ext cx="8229600" cy="4525963"/>
          </a:xfrm>
          <a:prstGeom prst="rect">
            <a:avLst/>
          </a:prstGeom>
        </p:spPr>
        <p:txBody>
          <a:bodyPr/>
          <a:lstStyle/>
          <a:p>
            <a:pPr lvl="0"/>
            <a:endParaRPr lang="zh-CN" altLang="en-US" noProof="0"/>
          </a:p>
        </p:txBody>
      </p:sp>
    </p:spTree>
  </p:cSld>
  <p:clrMapOvr>
    <a:masterClrMapping/>
  </p:clrMapOvr>
  <p:transition>
    <p:wipe dir="r"/>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a:prstGeom prst="rect">
            <a:avLst/>
          </a:prstGeom>
        </p:spPr>
        <p:txBody>
          <a:bodyPr/>
          <a:lstStyle/>
          <a:p>
            <a:r>
              <a:rPr lang="zh-CN" altLang="en-US"/>
              <a:t>单击此处编辑母版标题样式</a:t>
            </a:r>
            <a:endParaRPr lang="zh-CN" altLang="en-US"/>
          </a:p>
        </p:txBody>
      </p:sp>
      <p:sp>
        <p:nvSpPr>
          <p:cNvPr id="3" name="副标题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endParaRPr lang="zh-CN" altLang="en-US"/>
          </a:p>
        </p:txBody>
      </p:sp>
    </p:spTree>
  </p:cSld>
  <p:clrMapOvr>
    <a:masterClrMapping/>
  </p:clrMapOvr>
  <p:transition>
    <p:wipe dir="r"/>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a:t>单击此处编辑母版标题样式</a:t>
            </a:r>
            <a:endParaRPr lang="zh-CN" altLang="en-US"/>
          </a:p>
        </p:txBody>
      </p:sp>
      <p:sp>
        <p:nvSpPr>
          <p:cNvPr id="3" name="内容占位符 2"/>
          <p:cNvSpPr>
            <a:spLocks noGrp="1"/>
          </p:cNvSpPr>
          <p:nvPr>
            <p:ph idx="1"/>
          </p:nvPr>
        </p:nvSpPr>
        <p:spPr>
          <a:xfrm>
            <a:off x="457200" y="1600200"/>
            <a:ext cx="8229600" cy="4525963"/>
          </a:xfrm>
          <a:prstGeom prst="rect">
            <a:avLst/>
          </a:prstGeo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transition>
    <p:wipe dir="r"/>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zh-CN" altLang="en-US"/>
              <a:t>单击此处编辑母版标题样式</a:t>
            </a:r>
            <a:endParaRPr lang="zh-CN" altLang="en-US"/>
          </a:p>
        </p:txBody>
      </p:sp>
      <p:sp>
        <p:nvSpPr>
          <p:cNvPr id="3" name="文本占位符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endParaRPr lang="zh-CN" altLang="en-US"/>
          </a:p>
        </p:txBody>
      </p:sp>
    </p:spTree>
  </p:cSld>
  <p:clrMapOvr>
    <a:masterClrMapping/>
  </p:clrMapOvr>
  <p:transition>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a:prstGeom prst="rect">
            <a:avLst/>
          </a:prstGeom>
        </p:spPr>
        <p:txBody>
          <a:bodyPr anchor="b"/>
          <a:lstStyle>
            <a:lvl1pPr algn="l">
              <a:defRPr sz="2000" b="1"/>
            </a:lvl1pPr>
          </a:lstStyle>
          <a:p>
            <a:r>
              <a:rPr lang="zh-CN" altLang="en-US"/>
              <a:t>单击此处编辑母版标题样式</a:t>
            </a:r>
            <a:endParaRPr lang="zh-CN" altLang="en-US"/>
          </a:p>
        </p:txBody>
      </p:sp>
      <p:sp>
        <p:nvSpPr>
          <p:cNvPr id="3" name="内容占位符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endParaRPr lang="zh-CN" altLang="en-US"/>
          </a:p>
        </p:txBody>
      </p:sp>
    </p:spTree>
  </p:cSld>
  <p:clrMapOvr>
    <a:masterClrMapping/>
  </p:clrMapOvr>
  <p:transition>
    <p:wipe dir="r"/>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transition>
    <p:wipe dir="r"/>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lvl1pPr>
              <a:defRPr/>
            </a:lvl1pPr>
          </a:lstStyle>
          <a:p>
            <a:r>
              <a:rPr lang="zh-CN" altLang="en-US"/>
              <a:t>单击此处编辑母版标题样式</a:t>
            </a:r>
            <a:endParaRPr lang="zh-CN" altLang="en-US"/>
          </a:p>
        </p:txBody>
      </p:sp>
      <p:sp>
        <p:nvSpPr>
          <p:cNvPr id="3" name="文本占位符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transition>
    <p:wipe dir="r"/>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a:t>单击此处编辑母版标题样式</a:t>
            </a:r>
            <a:endParaRPr lang="zh-CN" altLang="en-US"/>
          </a:p>
        </p:txBody>
      </p:sp>
    </p:spTree>
  </p:cSld>
  <p:clrMapOvr>
    <a:masterClrMapping/>
  </p:clrMapOvr>
  <p:transition>
    <p:wipe dir="r"/>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transition>
    <p:wipe dir="r"/>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a:prstGeom prst="rect">
            <a:avLst/>
          </a:prstGeom>
        </p:spPr>
        <p:txBody>
          <a:bodyPr anchor="b"/>
          <a:lstStyle>
            <a:lvl1pPr algn="l">
              <a:defRPr sz="2000" b="1"/>
            </a:lvl1pPr>
          </a:lstStyle>
          <a:p>
            <a:r>
              <a:rPr lang="zh-CN" altLang="en-US"/>
              <a:t>单击此处编辑母版标题样式</a:t>
            </a:r>
            <a:endParaRPr lang="zh-CN" altLang="en-US"/>
          </a:p>
        </p:txBody>
      </p:sp>
      <p:sp>
        <p:nvSpPr>
          <p:cNvPr id="3" name="内容占位符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endParaRPr lang="zh-CN" altLang="en-US"/>
          </a:p>
        </p:txBody>
      </p:sp>
    </p:spTree>
  </p:cSld>
  <p:clrMapOvr>
    <a:masterClrMapping/>
  </p:clrMapOvr>
  <p:transition>
    <p:wipe dir="r"/>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a:prstGeom prst="rect">
            <a:avLst/>
          </a:prstGeom>
        </p:spPr>
        <p:txBody>
          <a:bodyPr anchor="b"/>
          <a:lstStyle>
            <a:lvl1pPr algn="l">
              <a:defRPr sz="2000" b="1"/>
            </a:lvl1pPr>
          </a:lstStyle>
          <a:p>
            <a:r>
              <a:rPr lang="zh-CN" altLang="en-US"/>
              <a:t>单击此处编辑母版标题样式</a:t>
            </a:r>
            <a:endParaRPr lang="zh-CN" altLang="en-US"/>
          </a:p>
        </p:txBody>
      </p:sp>
      <p:sp>
        <p:nvSpPr>
          <p:cNvPr id="3" name="图片占位符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endParaRPr lang="zh-CN" altLang="en-US"/>
          </a:p>
        </p:txBody>
      </p:sp>
    </p:spTree>
  </p:cSld>
  <p:clrMapOvr>
    <a:masterClrMapping/>
  </p:clrMapOvr>
  <p:transition>
    <p:wipe dir="r"/>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457200" y="1600200"/>
            <a:ext cx="8229600" cy="4525963"/>
          </a:xfrm>
          <a:prstGeom prst="rect">
            <a:avLst/>
          </a:prstGeo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transition>
    <p:wipe dir="r"/>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a:prstGeom prst="rect">
            <a:avLst/>
          </a:prstGeo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a:prstGeom prst="rect">
            <a:avLst/>
          </a:prstGeo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transition>
    <p:wipe dir="r"/>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457200" y="274638"/>
            <a:ext cx="8229600" cy="5851525"/>
          </a:xfrm>
          <a:prstGeom prst="rect">
            <a:avLst/>
          </a:prstGeo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transition>
    <p:wipe dir="r"/>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type="dgm" preserve="1">
  <p:cSld name="标题和图示或组织结构图">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a:t>单击此处编辑母版标题样式</a:t>
            </a:r>
            <a:endParaRPr lang="zh-CN" altLang="en-US"/>
          </a:p>
        </p:txBody>
      </p:sp>
      <p:sp>
        <p:nvSpPr>
          <p:cNvPr id="3" name="SmartArt 占位符 2"/>
          <p:cNvSpPr>
            <a:spLocks noGrp="1"/>
          </p:cNvSpPr>
          <p:nvPr>
            <p:ph type="pic" idx="1"/>
          </p:nvPr>
        </p:nvSpPr>
        <p:spPr>
          <a:xfrm>
            <a:off x="457200" y="1600200"/>
            <a:ext cx="8229600" cy="4525963"/>
          </a:xfrm>
          <a:prstGeom prst="rect">
            <a:avLst/>
          </a:prstGeom>
        </p:spPr>
        <p:txBody>
          <a:bodyPr/>
          <a:lstStyle/>
          <a:p>
            <a:pPr lvl="0"/>
            <a:endParaRPr lang="zh-CN" altLang="en-US" noProof="0"/>
          </a:p>
        </p:txBody>
      </p:sp>
    </p:spTree>
  </p:cSld>
  <p:clrMapOvr>
    <a:masterClrMapping/>
  </p:clrMapOvr>
  <p:transition>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a:prstGeom prst="rect">
            <a:avLst/>
          </a:prstGeom>
        </p:spPr>
        <p:txBody>
          <a:bodyPr anchor="b"/>
          <a:lstStyle>
            <a:lvl1pPr algn="l">
              <a:defRPr sz="2000" b="1"/>
            </a:lvl1pPr>
          </a:lstStyle>
          <a:p>
            <a:r>
              <a:rPr lang="zh-CN" altLang="en-US"/>
              <a:t>单击此处编辑母版标题样式</a:t>
            </a:r>
            <a:endParaRPr lang="zh-CN" altLang="en-US"/>
          </a:p>
        </p:txBody>
      </p:sp>
      <p:sp>
        <p:nvSpPr>
          <p:cNvPr id="3" name="图片占位符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endParaRPr lang="zh-CN" altLang="en-US"/>
          </a:p>
        </p:txBody>
      </p:sp>
    </p:spTree>
  </p:cSld>
  <p:clrMapOvr>
    <a:masterClrMapping/>
  </p:clrMapOvr>
  <p:transition>
    <p:wipe dir="r"/>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a:prstGeom prst="rect">
            <a:avLst/>
          </a:prstGeom>
        </p:spPr>
        <p:txBody>
          <a:bodyPr/>
          <a:lstStyle/>
          <a:p>
            <a:r>
              <a:rPr lang="zh-CN" altLang="en-US"/>
              <a:t>单击此处编辑母版标题样式</a:t>
            </a:r>
            <a:endParaRPr lang="zh-CN" altLang="en-US"/>
          </a:p>
        </p:txBody>
      </p:sp>
      <p:sp>
        <p:nvSpPr>
          <p:cNvPr id="3" name="副标题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endParaRPr lang="zh-CN" altLang="en-US"/>
          </a:p>
        </p:txBody>
      </p:sp>
    </p:spTree>
  </p:cSld>
  <p:clrMapOvr>
    <a:masterClrMapping/>
  </p:clrMapOvr>
  <p:transition>
    <p:wipe dir="r"/>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a:t>单击此处编辑母版标题样式</a:t>
            </a:r>
            <a:endParaRPr lang="zh-CN" altLang="en-US"/>
          </a:p>
        </p:txBody>
      </p:sp>
      <p:sp>
        <p:nvSpPr>
          <p:cNvPr id="3" name="内容占位符 2"/>
          <p:cNvSpPr>
            <a:spLocks noGrp="1"/>
          </p:cNvSpPr>
          <p:nvPr>
            <p:ph idx="1"/>
          </p:nvPr>
        </p:nvSpPr>
        <p:spPr>
          <a:xfrm>
            <a:off x="457200" y="1600200"/>
            <a:ext cx="8229600" cy="4525963"/>
          </a:xfrm>
          <a:prstGeom prst="rect">
            <a:avLst/>
          </a:prstGeo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transition>
    <p:wipe dir="r"/>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zh-CN" altLang="en-US"/>
              <a:t>单击此处编辑母版标题样式</a:t>
            </a:r>
            <a:endParaRPr lang="zh-CN" altLang="en-US"/>
          </a:p>
        </p:txBody>
      </p:sp>
      <p:sp>
        <p:nvSpPr>
          <p:cNvPr id="3" name="文本占位符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endParaRPr lang="zh-CN" altLang="en-US"/>
          </a:p>
        </p:txBody>
      </p:sp>
    </p:spTree>
  </p:cSld>
  <p:clrMapOvr>
    <a:masterClrMapping/>
  </p:clrMapOvr>
  <p:transition>
    <p:wipe dir="r"/>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transition>
    <p:wipe dir="r"/>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lvl1pPr>
              <a:defRPr/>
            </a:lvl1pPr>
          </a:lstStyle>
          <a:p>
            <a:r>
              <a:rPr lang="zh-CN" altLang="en-US"/>
              <a:t>单击此处编辑母版标题样式</a:t>
            </a:r>
            <a:endParaRPr lang="zh-CN" altLang="en-US"/>
          </a:p>
        </p:txBody>
      </p:sp>
      <p:sp>
        <p:nvSpPr>
          <p:cNvPr id="3" name="文本占位符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transition>
    <p:wipe dir="r"/>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a:t>单击此处编辑母版标题样式</a:t>
            </a:r>
            <a:endParaRPr lang="zh-CN" altLang="en-US"/>
          </a:p>
        </p:txBody>
      </p:sp>
    </p:spTree>
  </p:cSld>
  <p:clrMapOvr>
    <a:masterClrMapping/>
  </p:clrMapOvr>
  <p:transition>
    <p:wipe dir="r"/>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transition>
    <p:wipe dir="r"/>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a:prstGeom prst="rect">
            <a:avLst/>
          </a:prstGeom>
        </p:spPr>
        <p:txBody>
          <a:bodyPr anchor="b"/>
          <a:lstStyle>
            <a:lvl1pPr algn="l">
              <a:defRPr sz="2000" b="1"/>
            </a:lvl1pPr>
          </a:lstStyle>
          <a:p>
            <a:r>
              <a:rPr lang="zh-CN" altLang="en-US"/>
              <a:t>单击此处编辑母版标题样式</a:t>
            </a:r>
            <a:endParaRPr lang="zh-CN" altLang="en-US"/>
          </a:p>
        </p:txBody>
      </p:sp>
      <p:sp>
        <p:nvSpPr>
          <p:cNvPr id="3" name="内容占位符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endParaRPr lang="zh-CN" altLang="en-US"/>
          </a:p>
        </p:txBody>
      </p:sp>
    </p:spTree>
  </p:cSld>
  <p:clrMapOvr>
    <a:masterClrMapping/>
  </p:clrMapOvr>
  <p:transition>
    <p:wipe dir="r"/>
  </p:transition>
</p:sldLayout>
</file>

<file path=ppt/slideLayouts/slideLayout9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a:prstGeom prst="rect">
            <a:avLst/>
          </a:prstGeom>
        </p:spPr>
        <p:txBody>
          <a:bodyPr anchor="b"/>
          <a:lstStyle>
            <a:lvl1pPr algn="l">
              <a:defRPr sz="2000" b="1"/>
            </a:lvl1pPr>
          </a:lstStyle>
          <a:p>
            <a:r>
              <a:rPr lang="zh-CN" altLang="en-US"/>
              <a:t>单击此处编辑母版标题样式</a:t>
            </a:r>
            <a:endParaRPr lang="zh-CN" altLang="en-US"/>
          </a:p>
        </p:txBody>
      </p:sp>
      <p:sp>
        <p:nvSpPr>
          <p:cNvPr id="3" name="图片占位符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endParaRPr lang="zh-CN" altLang="en-US"/>
          </a:p>
        </p:txBody>
      </p:sp>
    </p:spTree>
  </p:cSld>
  <p:clrMapOvr>
    <a:masterClrMapping/>
  </p:clrMapOvr>
  <p:transition>
    <p:wipe dir="r"/>
  </p:transition>
</p:sldLayout>
</file>

<file path=ppt/slideLayouts/slideLayout99.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457200" y="1600200"/>
            <a:ext cx="8229600" cy="4525963"/>
          </a:xfrm>
          <a:prstGeom prst="rect">
            <a:avLst/>
          </a:prstGeo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transition>
    <p:wipe dir="r"/>
  </p:transition>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6" Type="http://schemas.openxmlformats.org/officeDocument/2006/relationships/theme" Target="../theme/theme1.xml"/><Relationship Id="rId15" Type="http://schemas.openxmlformats.org/officeDocument/2006/relationships/image" Target="../media/image2.jpeg"/><Relationship Id="rId14" Type="http://schemas.openxmlformats.org/officeDocument/2006/relationships/image" Target="../media/image1.jpeg"/><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2.xml"/><Relationship Id="rId8" Type="http://schemas.openxmlformats.org/officeDocument/2006/relationships/slideLayout" Target="../slideLayouts/slideLayout21.xml"/><Relationship Id="rId7" Type="http://schemas.openxmlformats.org/officeDocument/2006/relationships/slideLayout" Target="../slideLayouts/slideLayout20.xml"/><Relationship Id="rId6" Type="http://schemas.openxmlformats.org/officeDocument/2006/relationships/slideLayout" Target="../slideLayouts/slideLayout19.xml"/><Relationship Id="rId5" Type="http://schemas.openxmlformats.org/officeDocument/2006/relationships/slideLayout" Target="../slideLayouts/slideLayout18.xml"/><Relationship Id="rId4" Type="http://schemas.openxmlformats.org/officeDocument/2006/relationships/slideLayout" Target="../slideLayouts/slideLayout17.xml"/><Relationship Id="rId3" Type="http://schemas.openxmlformats.org/officeDocument/2006/relationships/slideLayout" Target="../slideLayouts/slideLayout16.xml"/><Relationship Id="rId2" Type="http://schemas.openxmlformats.org/officeDocument/2006/relationships/slideLayout" Target="../slideLayouts/slideLayout15.xml"/><Relationship Id="rId14" Type="http://schemas.openxmlformats.org/officeDocument/2006/relationships/theme" Target="../theme/theme2.xml"/><Relationship Id="rId13" Type="http://schemas.openxmlformats.org/officeDocument/2006/relationships/image" Target="../media/image5.jpeg"/><Relationship Id="rId12" Type="http://schemas.openxmlformats.org/officeDocument/2006/relationships/image" Target="../media/image3.jpeg"/><Relationship Id="rId11" Type="http://schemas.openxmlformats.org/officeDocument/2006/relationships/slideLayout" Target="../slideLayouts/slideLayout24.xml"/><Relationship Id="rId10" Type="http://schemas.openxmlformats.org/officeDocument/2006/relationships/slideLayout" Target="../slideLayouts/slideLayout23.xml"/><Relationship Id="rId1" Type="http://schemas.openxmlformats.org/officeDocument/2006/relationships/slideLayout" Target="../slideLayouts/slideLayout14.xml"/></Relationships>
</file>

<file path=ppt/slideMasters/_rels/slideMaster3.xml.rels><?xml version="1.0" encoding="UTF-8" standalone="yes"?>
<Relationships xmlns="http://schemas.openxmlformats.org/package/2006/relationships"><Relationship Id="rId9" Type="http://schemas.openxmlformats.org/officeDocument/2006/relationships/slideLayout" Target="../slideLayouts/slideLayout33.xml"/><Relationship Id="rId8" Type="http://schemas.openxmlformats.org/officeDocument/2006/relationships/slideLayout" Target="../slideLayouts/slideLayout32.xml"/><Relationship Id="rId7" Type="http://schemas.openxmlformats.org/officeDocument/2006/relationships/slideLayout" Target="../slideLayouts/slideLayout31.xml"/><Relationship Id="rId6" Type="http://schemas.openxmlformats.org/officeDocument/2006/relationships/slideLayout" Target="../slideLayouts/slideLayout30.xml"/><Relationship Id="rId5" Type="http://schemas.openxmlformats.org/officeDocument/2006/relationships/slideLayout" Target="../slideLayouts/slideLayout29.xml"/><Relationship Id="rId4" Type="http://schemas.openxmlformats.org/officeDocument/2006/relationships/slideLayout" Target="../slideLayouts/slideLayout28.xml"/><Relationship Id="rId3" Type="http://schemas.openxmlformats.org/officeDocument/2006/relationships/slideLayout" Target="../slideLayouts/slideLayout27.xml"/><Relationship Id="rId2" Type="http://schemas.openxmlformats.org/officeDocument/2006/relationships/slideLayout" Target="../slideLayouts/slideLayout26.xml"/><Relationship Id="rId16" Type="http://schemas.openxmlformats.org/officeDocument/2006/relationships/theme" Target="../theme/theme3.xml"/><Relationship Id="rId15" Type="http://schemas.openxmlformats.org/officeDocument/2006/relationships/image" Target="../media/image7.jpeg"/><Relationship Id="rId14" Type="http://schemas.openxmlformats.org/officeDocument/2006/relationships/image" Target="../media/image1.jpeg"/><Relationship Id="rId13" Type="http://schemas.openxmlformats.org/officeDocument/2006/relationships/slideLayout" Target="../slideLayouts/slideLayout37.xml"/><Relationship Id="rId12" Type="http://schemas.openxmlformats.org/officeDocument/2006/relationships/slideLayout" Target="../slideLayouts/slideLayout36.xml"/><Relationship Id="rId11" Type="http://schemas.openxmlformats.org/officeDocument/2006/relationships/slideLayout" Target="../slideLayouts/slideLayout35.xml"/><Relationship Id="rId10" Type="http://schemas.openxmlformats.org/officeDocument/2006/relationships/slideLayout" Target="../slideLayouts/slideLayout34.xml"/><Relationship Id="rId1" Type="http://schemas.openxmlformats.org/officeDocument/2006/relationships/slideLayout" Target="../slideLayouts/slideLayout25.xml"/></Relationships>
</file>

<file path=ppt/slideMasters/_rels/slideMaster4.xml.rels><?xml version="1.0" encoding="UTF-8" standalone="yes"?>
<Relationships xmlns="http://schemas.openxmlformats.org/package/2006/relationships"><Relationship Id="rId9" Type="http://schemas.openxmlformats.org/officeDocument/2006/relationships/slideLayout" Target="../slideLayouts/slideLayout46.xml"/><Relationship Id="rId8" Type="http://schemas.openxmlformats.org/officeDocument/2006/relationships/slideLayout" Target="../slideLayouts/slideLayout45.xml"/><Relationship Id="rId7" Type="http://schemas.openxmlformats.org/officeDocument/2006/relationships/slideLayout" Target="../slideLayouts/slideLayout44.xml"/><Relationship Id="rId6" Type="http://schemas.openxmlformats.org/officeDocument/2006/relationships/slideLayout" Target="../slideLayouts/slideLayout43.xml"/><Relationship Id="rId5" Type="http://schemas.openxmlformats.org/officeDocument/2006/relationships/slideLayout" Target="../slideLayouts/slideLayout42.xml"/><Relationship Id="rId4" Type="http://schemas.openxmlformats.org/officeDocument/2006/relationships/slideLayout" Target="../slideLayouts/slideLayout41.xml"/><Relationship Id="rId3" Type="http://schemas.openxmlformats.org/officeDocument/2006/relationships/slideLayout" Target="../slideLayouts/slideLayout40.xml"/><Relationship Id="rId2" Type="http://schemas.openxmlformats.org/officeDocument/2006/relationships/slideLayout" Target="../slideLayouts/slideLayout39.xml"/><Relationship Id="rId16" Type="http://schemas.openxmlformats.org/officeDocument/2006/relationships/theme" Target="../theme/theme4.xml"/><Relationship Id="rId15" Type="http://schemas.openxmlformats.org/officeDocument/2006/relationships/image" Target="../media/image7.jpeg"/><Relationship Id="rId14" Type="http://schemas.openxmlformats.org/officeDocument/2006/relationships/image" Target="../media/image1.jpeg"/><Relationship Id="rId13" Type="http://schemas.openxmlformats.org/officeDocument/2006/relationships/slideLayout" Target="../slideLayouts/slideLayout50.xml"/><Relationship Id="rId12" Type="http://schemas.openxmlformats.org/officeDocument/2006/relationships/slideLayout" Target="../slideLayouts/slideLayout49.xml"/><Relationship Id="rId11" Type="http://schemas.openxmlformats.org/officeDocument/2006/relationships/slideLayout" Target="../slideLayouts/slideLayout48.xml"/><Relationship Id="rId10" Type="http://schemas.openxmlformats.org/officeDocument/2006/relationships/slideLayout" Target="../slideLayouts/slideLayout47.xml"/><Relationship Id="rId1" Type="http://schemas.openxmlformats.org/officeDocument/2006/relationships/slideLayout" Target="../slideLayouts/slideLayout38.xml"/></Relationships>
</file>

<file path=ppt/slideMasters/_rels/slideMaster5.xml.rels><?xml version="1.0" encoding="UTF-8" standalone="yes"?>
<Relationships xmlns="http://schemas.openxmlformats.org/package/2006/relationships"><Relationship Id="rId9" Type="http://schemas.openxmlformats.org/officeDocument/2006/relationships/slideLayout" Target="../slideLayouts/slideLayout59.xml"/><Relationship Id="rId8" Type="http://schemas.openxmlformats.org/officeDocument/2006/relationships/slideLayout" Target="../slideLayouts/slideLayout58.xml"/><Relationship Id="rId7" Type="http://schemas.openxmlformats.org/officeDocument/2006/relationships/slideLayout" Target="../slideLayouts/slideLayout57.xml"/><Relationship Id="rId6" Type="http://schemas.openxmlformats.org/officeDocument/2006/relationships/slideLayout" Target="../slideLayouts/slideLayout56.xml"/><Relationship Id="rId5" Type="http://schemas.openxmlformats.org/officeDocument/2006/relationships/slideLayout" Target="../slideLayouts/slideLayout55.xml"/><Relationship Id="rId4" Type="http://schemas.openxmlformats.org/officeDocument/2006/relationships/slideLayout" Target="../slideLayouts/slideLayout54.xml"/><Relationship Id="rId3" Type="http://schemas.openxmlformats.org/officeDocument/2006/relationships/slideLayout" Target="../slideLayouts/slideLayout53.xml"/><Relationship Id="rId2" Type="http://schemas.openxmlformats.org/officeDocument/2006/relationships/slideLayout" Target="../slideLayouts/slideLayout52.xml"/><Relationship Id="rId16" Type="http://schemas.openxmlformats.org/officeDocument/2006/relationships/theme" Target="../theme/theme5.xml"/><Relationship Id="rId15" Type="http://schemas.openxmlformats.org/officeDocument/2006/relationships/image" Target="../media/image7.jpeg"/><Relationship Id="rId14" Type="http://schemas.openxmlformats.org/officeDocument/2006/relationships/image" Target="../media/image1.jpeg"/><Relationship Id="rId13" Type="http://schemas.openxmlformats.org/officeDocument/2006/relationships/slideLayout" Target="../slideLayouts/slideLayout63.xml"/><Relationship Id="rId12" Type="http://schemas.openxmlformats.org/officeDocument/2006/relationships/slideLayout" Target="../slideLayouts/slideLayout62.xml"/><Relationship Id="rId11" Type="http://schemas.openxmlformats.org/officeDocument/2006/relationships/slideLayout" Target="../slideLayouts/slideLayout61.xml"/><Relationship Id="rId10" Type="http://schemas.openxmlformats.org/officeDocument/2006/relationships/slideLayout" Target="../slideLayouts/slideLayout60.xml"/><Relationship Id="rId1" Type="http://schemas.openxmlformats.org/officeDocument/2006/relationships/slideLayout" Target="../slideLayouts/slideLayout51.xml"/></Relationships>
</file>

<file path=ppt/slideMasters/_rels/slideMaster6.xml.rels><?xml version="1.0" encoding="UTF-8" standalone="yes"?>
<Relationships xmlns="http://schemas.openxmlformats.org/package/2006/relationships"><Relationship Id="rId9" Type="http://schemas.openxmlformats.org/officeDocument/2006/relationships/slideLayout" Target="../slideLayouts/slideLayout72.xml"/><Relationship Id="rId8" Type="http://schemas.openxmlformats.org/officeDocument/2006/relationships/slideLayout" Target="../slideLayouts/slideLayout71.xml"/><Relationship Id="rId7" Type="http://schemas.openxmlformats.org/officeDocument/2006/relationships/slideLayout" Target="../slideLayouts/slideLayout70.xml"/><Relationship Id="rId6" Type="http://schemas.openxmlformats.org/officeDocument/2006/relationships/slideLayout" Target="../slideLayouts/slideLayout69.xml"/><Relationship Id="rId5" Type="http://schemas.openxmlformats.org/officeDocument/2006/relationships/slideLayout" Target="../slideLayouts/slideLayout68.xml"/><Relationship Id="rId4" Type="http://schemas.openxmlformats.org/officeDocument/2006/relationships/slideLayout" Target="../slideLayouts/slideLayout67.xml"/><Relationship Id="rId3" Type="http://schemas.openxmlformats.org/officeDocument/2006/relationships/slideLayout" Target="../slideLayouts/slideLayout66.xml"/><Relationship Id="rId2" Type="http://schemas.openxmlformats.org/officeDocument/2006/relationships/slideLayout" Target="../slideLayouts/slideLayout65.xml"/><Relationship Id="rId16" Type="http://schemas.openxmlformats.org/officeDocument/2006/relationships/theme" Target="../theme/theme6.xml"/><Relationship Id="rId15" Type="http://schemas.openxmlformats.org/officeDocument/2006/relationships/image" Target="../media/image2.jpeg"/><Relationship Id="rId14" Type="http://schemas.openxmlformats.org/officeDocument/2006/relationships/image" Target="../media/image1.jpeg"/><Relationship Id="rId13" Type="http://schemas.openxmlformats.org/officeDocument/2006/relationships/slideLayout" Target="../slideLayouts/slideLayout76.xml"/><Relationship Id="rId12" Type="http://schemas.openxmlformats.org/officeDocument/2006/relationships/slideLayout" Target="../slideLayouts/slideLayout75.xml"/><Relationship Id="rId11" Type="http://schemas.openxmlformats.org/officeDocument/2006/relationships/slideLayout" Target="../slideLayouts/slideLayout74.xml"/><Relationship Id="rId10" Type="http://schemas.openxmlformats.org/officeDocument/2006/relationships/slideLayout" Target="../slideLayouts/slideLayout73.xml"/><Relationship Id="rId1"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9" Type="http://schemas.openxmlformats.org/officeDocument/2006/relationships/slideLayout" Target="../slideLayouts/slideLayout85.xml"/><Relationship Id="rId8" Type="http://schemas.openxmlformats.org/officeDocument/2006/relationships/slideLayout" Target="../slideLayouts/slideLayout84.xml"/><Relationship Id="rId7" Type="http://schemas.openxmlformats.org/officeDocument/2006/relationships/slideLayout" Target="../slideLayouts/slideLayout83.xml"/><Relationship Id="rId6" Type="http://schemas.openxmlformats.org/officeDocument/2006/relationships/slideLayout" Target="../slideLayouts/slideLayout82.xml"/><Relationship Id="rId5" Type="http://schemas.openxmlformats.org/officeDocument/2006/relationships/slideLayout" Target="../slideLayouts/slideLayout81.xml"/><Relationship Id="rId4" Type="http://schemas.openxmlformats.org/officeDocument/2006/relationships/slideLayout" Target="../slideLayouts/slideLayout80.xml"/><Relationship Id="rId3" Type="http://schemas.openxmlformats.org/officeDocument/2006/relationships/slideLayout" Target="../slideLayouts/slideLayout79.xml"/><Relationship Id="rId2" Type="http://schemas.openxmlformats.org/officeDocument/2006/relationships/slideLayout" Target="../slideLayouts/slideLayout78.xml"/><Relationship Id="rId16" Type="http://schemas.openxmlformats.org/officeDocument/2006/relationships/theme" Target="../theme/theme7.xml"/><Relationship Id="rId15" Type="http://schemas.openxmlformats.org/officeDocument/2006/relationships/image" Target="../media/image2.jpeg"/><Relationship Id="rId14" Type="http://schemas.openxmlformats.org/officeDocument/2006/relationships/image" Target="../media/image1.jpeg"/><Relationship Id="rId13" Type="http://schemas.openxmlformats.org/officeDocument/2006/relationships/slideLayout" Target="../slideLayouts/slideLayout89.xml"/><Relationship Id="rId12" Type="http://schemas.openxmlformats.org/officeDocument/2006/relationships/slideLayout" Target="../slideLayouts/slideLayout88.xml"/><Relationship Id="rId11" Type="http://schemas.openxmlformats.org/officeDocument/2006/relationships/slideLayout" Target="../slideLayouts/slideLayout87.xml"/><Relationship Id="rId10" Type="http://schemas.openxmlformats.org/officeDocument/2006/relationships/slideLayout" Target="../slideLayouts/slideLayout86.xml"/><Relationship Id="rId1" Type="http://schemas.openxmlformats.org/officeDocument/2006/relationships/slideLayout" Target="../slideLayouts/slideLayout77.xml"/></Relationships>
</file>

<file path=ppt/slideMasters/_rels/slideMaster8.xml.rels><?xml version="1.0" encoding="UTF-8" standalone="yes"?>
<Relationships xmlns="http://schemas.openxmlformats.org/package/2006/relationships"><Relationship Id="rId9" Type="http://schemas.openxmlformats.org/officeDocument/2006/relationships/slideLayout" Target="../slideLayouts/slideLayout98.xml"/><Relationship Id="rId8" Type="http://schemas.openxmlformats.org/officeDocument/2006/relationships/slideLayout" Target="../slideLayouts/slideLayout97.xml"/><Relationship Id="rId7" Type="http://schemas.openxmlformats.org/officeDocument/2006/relationships/slideLayout" Target="../slideLayouts/slideLayout96.xml"/><Relationship Id="rId6" Type="http://schemas.openxmlformats.org/officeDocument/2006/relationships/slideLayout" Target="../slideLayouts/slideLayout95.xml"/><Relationship Id="rId5" Type="http://schemas.openxmlformats.org/officeDocument/2006/relationships/slideLayout" Target="../slideLayouts/slideLayout94.xml"/><Relationship Id="rId4" Type="http://schemas.openxmlformats.org/officeDocument/2006/relationships/slideLayout" Target="../slideLayouts/slideLayout93.xml"/><Relationship Id="rId3" Type="http://schemas.openxmlformats.org/officeDocument/2006/relationships/slideLayout" Target="../slideLayouts/slideLayout92.xml"/><Relationship Id="rId2" Type="http://schemas.openxmlformats.org/officeDocument/2006/relationships/slideLayout" Target="../slideLayouts/slideLayout91.xml"/><Relationship Id="rId16" Type="http://schemas.openxmlformats.org/officeDocument/2006/relationships/theme" Target="../theme/theme8.xml"/><Relationship Id="rId15" Type="http://schemas.openxmlformats.org/officeDocument/2006/relationships/image" Target="../media/image2.jpeg"/><Relationship Id="rId14" Type="http://schemas.openxmlformats.org/officeDocument/2006/relationships/image" Target="../media/image1.jpeg"/><Relationship Id="rId13" Type="http://schemas.openxmlformats.org/officeDocument/2006/relationships/slideLayout" Target="../slideLayouts/slideLayout102.xml"/><Relationship Id="rId12" Type="http://schemas.openxmlformats.org/officeDocument/2006/relationships/slideLayout" Target="../slideLayouts/slideLayout101.xml"/><Relationship Id="rId11" Type="http://schemas.openxmlformats.org/officeDocument/2006/relationships/slideLayout" Target="../slideLayouts/slideLayout100.xml"/><Relationship Id="rId10" Type="http://schemas.openxmlformats.org/officeDocument/2006/relationships/slideLayout" Target="../slideLayouts/slideLayout99.xml"/><Relationship Id="rId1" Type="http://schemas.openxmlformats.org/officeDocument/2006/relationships/slideLayout" Target="../slideLayouts/slideLayout9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SBottomband"/>
          <p:cNvSpPr>
            <a:spLocks noChangeArrowheads="1"/>
          </p:cNvSpPr>
          <p:nvPr/>
        </p:nvSpPr>
        <p:spPr bwMode="invGray">
          <a:xfrm>
            <a:off x="0" y="6477000"/>
            <a:ext cx="8558213" cy="381000"/>
          </a:xfrm>
          <a:prstGeom prst="rect">
            <a:avLst/>
          </a:prstGeom>
          <a:solidFill>
            <a:srgbClr val="969696"/>
          </a:solidFill>
          <a:ln w="9525">
            <a:noFill/>
            <a:miter lim="800000"/>
          </a:ln>
        </p:spPr>
        <p:txBody>
          <a:bodyPr wrap="none" anchor="ctr"/>
          <a:lstStyle/>
          <a:p>
            <a:pPr algn="ctr" eaLnBrk="0" hangingPunct="0">
              <a:spcBef>
                <a:spcPct val="50000"/>
              </a:spcBef>
              <a:defRPr/>
            </a:pPr>
            <a:endParaRPr lang="zh-CN" altLang="en-US" sz="1200" baseline="-25000">
              <a:solidFill>
                <a:srgbClr val="777777"/>
              </a:solidFill>
            </a:endParaRPr>
          </a:p>
        </p:txBody>
      </p:sp>
      <p:pic>
        <p:nvPicPr>
          <p:cNvPr id="1027" name="Picture 7" descr="bottom"/>
          <p:cNvPicPr>
            <a:picLocks noChangeArrowheads="1"/>
          </p:cNvPicPr>
          <p:nvPr/>
        </p:nvPicPr>
        <p:blipFill>
          <a:blip r:embed="rId14"/>
          <a:srcRect/>
          <a:stretch>
            <a:fillRect/>
          </a:stretch>
        </p:blipFill>
        <p:spPr bwMode="auto">
          <a:xfrm>
            <a:off x="0" y="1588"/>
            <a:ext cx="9144000" cy="906462"/>
          </a:xfrm>
          <a:prstGeom prst="rect">
            <a:avLst/>
          </a:prstGeom>
          <a:noFill/>
          <a:ln w="9525">
            <a:noFill/>
            <a:miter lim="800000"/>
            <a:headEnd/>
            <a:tailEnd/>
          </a:ln>
        </p:spPr>
      </p:pic>
      <p:sp>
        <p:nvSpPr>
          <p:cNvPr id="1028" name="SBottomSquare"/>
          <p:cNvSpPr>
            <a:spLocks noChangeArrowheads="1"/>
          </p:cNvSpPr>
          <p:nvPr/>
        </p:nvSpPr>
        <p:spPr bwMode="invGray">
          <a:xfrm>
            <a:off x="8604250" y="6477000"/>
            <a:ext cx="539750" cy="381000"/>
          </a:xfrm>
          <a:prstGeom prst="rect">
            <a:avLst/>
          </a:prstGeom>
          <a:solidFill>
            <a:srgbClr val="6598FF"/>
          </a:solidFill>
          <a:ln w="9525">
            <a:noFill/>
            <a:miter lim="800000"/>
          </a:ln>
        </p:spPr>
        <p:txBody>
          <a:bodyPr wrap="none" anchor="ctr"/>
          <a:lstStyle/>
          <a:p>
            <a:pPr algn="ctr" eaLnBrk="0" hangingPunct="0">
              <a:defRPr/>
            </a:pPr>
            <a:endParaRPr lang="en-GB" altLang="zh-CN" sz="1400">
              <a:solidFill>
                <a:srgbClr val="FFFFFF"/>
              </a:solidFill>
            </a:endParaRPr>
          </a:p>
        </p:txBody>
      </p:sp>
      <p:sp>
        <p:nvSpPr>
          <p:cNvPr id="1029" name="SBottomSquare"/>
          <p:cNvSpPr>
            <a:spLocks noChangeArrowheads="1"/>
          </p:cNvSpPr>
          <p:nvPr/>
        </p:nvSpPr>
        <p:spPr bwMode="invGray">
          <a:xfrm>
            <a:off x="8604250" y="6477000"/>
            <a:ext cx="539750" cy="381000"/>
          </a:xfrm>
          <a:prstGeom prst="rect">
            <a:avLst/>
          </a:prstGeom>
          <a:solidFill>
            <a:srgbClr val="000066"/>
          </a:solidFill>
          <a:ln w="9525">
            <a:noFill/>
            <a:miter lim="800000"/>
          </a:ln>
        </p:spPr>
        <p:txBody>
          <a:bodyPr wrap="none" anchor="ctr"/>
          <a:lstStyle/>
          <a:p>
            <a:pPr algn="ctr" eaLnBrk="0" hangingPunct="0">
              <a:defRPr/>
            </a:pPr>
            <a:fld id="{534B1103-9603-4759-8D64-0D5F095E31C5}" type="slidenum">
              <a:rPr lang="zh-CN" altLang="en-GB" sz="1000">
                <a:solidFill>
                  <a:srgbClr val="FFFFFF"/>
                </a:solidFill>
              </a:rPr>
            </a:fld>
            <a:endParaRPr lang="en-GB" altLang="zh-CN" sz="1000">
              <a:solidFill>
                <a:srgbClr val="FFFFFF"/>
              </a:solidFill>
            </a:endParaRPr>
          </a:p>
        </p:txBody>
      </p:sp>
      <p:pic>
        <p:nvPicPr>
          <p:cNvPr id="1030" name="Picture 35" descr="招牌设计"/>
          <p:cNvPicPr>
            <a:picLocks noChangeAspect="1" noChangeArrowheads="1"/>
          </p:cNvPicPr>
          <p:nvPr/>
        </p:nvPicPr>
        <p:blipFill>
          <a:blip r:embed="rId15"/>
          <a:srcRect/>
          <a:stretch>
            <a:fillRect/>
          </a:stretch>
        </p:blipFill>
        <p:spPr bwMode="auto">
          <a:xfrm>
            <a:off x="7124700" y="6540500"/>
            <a:ext cx="277813" cy="274638"/>
          </a:xfrm>
          <a:prstGeom prst="rect">
            <a:avLst/>
          </a:prstGeom>
          <a:noFill/>
          <a:ln w="9525">
            <a:noFill/>
            <a:miter lim="800000"/>
            <a:headEnd/>
            <a:tailEnd/>
          </a:ln>
        </p:spPr>
      </p:pic>
      <p:sp>
        <p:nvSpPr>
          <p:cNvPr id="1031" name="Text Box 36"/>
          <p:cNvSpPr txBox="1">
            <a:spLocks noChangeArrowheads="1"/>
          </p:cNvSpPr>
          <p:nvPr/>
        </p:nvSpPr>
        <p:spPr bwMode="auto">
          <a:xfrm>
            <a:off x="7378700" y="6532563"/>
            <a:ext cx="1752600" cy="320675"/>
          </a:xfrm>
          <a:prstGeom prst="rect">
            <a:avLst/>
          </a:prstGeom>
          <a:noFill/>
          <a:ln>
            <a:noFill/>
          </a:ln>
        </p:spPr>
        <p:txBody>
          <a:bodyPr>
            <a:spAutoFit/>
          </a:bodyPr>
          <a:lstStyle>
            <a:lvl1pPr eaLnBrk="0" hangingPunct="0">
              <a:defRPr sz="2000">
                <a:solidFill>
                  <a:schemeClr val="tx1"/>
                </a:solidFill>
                <a:latin typeface="Arial" panose="020B0604020202020204" pitchFamily="34" charset="0"/>
                <a:ea typeface="幼圆" panose="02010509060101010101" pitchFamily="49" charset="-122"/>
              </a:defRPr>
            </a:lvl1pPr>
            <a:lvl2pPr marL="742950" indent="-285750" eaLnBrk="0" hangingPunct="0">
              <a:defRPr sz="2000">
                <a:solidFill>
                  <a:schemeClr val="tx1"/>
                </a:solidFill>
                <a:latin typeface="Arial" panose="020B0604020202020204" pitchFamily="34" charset="0"/>
                <a:ea typeface="幼圆" panose="02010509060101010101" pitchFamily="49" charset="-122"/>
              </a:defRPr>
            </a:lvl2pPr>
            <a:lvl3pPr marL="1143000" indent="-228600" eaLnBrk="0" hangingPunct="0">
              <a:defRPr sz="2000">
                <a:solidFill>
                  <a:schemeClr val="tx1"/>
                </a:solidFill>
                <a:latin typeface="Arial" panose="020B0604020202020204" pitchFamily="34" charset="0"/>
                <a:ea typeface="幼圆" panose="02010509060101010101" pitchFamily="49" charset="-122"/>
              </a:defRPr>
            </a:lvl3pPr>
            <a:lvl4pPr marL="1600200" indent="-228600" eaLnBrk="0" hangingPunct="0">
              <a:defRPr sz="2000">
                <a:solidFill>
                  <a:schemeClr val="tx1"/>
                </a:solidFill>
                <a:latin typeface="Arial" panose="020B0604020202020204" pitchFamily="34" charset="0"/>
                <a:ea typeface="幼圆" panose="02010509060101010101" pitchFamily="49" charset="-122"/>
              </a:defRPr>
            </a:lvl4pPr>
            <a:lvl5pPr marL="2057400" indent="-228600" eaLnBrk="0" hangingPunct="0">
              <a:defRPr sz="2000">
                <a:solidFill>
                  <a:schemeClr val="tx1"/>
                </a:solidFill>
                <a:latin typeface="Arial" panose="020B0604020202020204" pitchFamily="34" charset="0"/>
                <a:ea typeface="幼圆" panose="02010509060101010101" pitchFamily="49" charset="-122"/>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ea typeface="幼圆" panose="02010509060101010101" pitchFamily="49" charset="-122"/>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ea typeface="幼圆" panose="02010509060101010101" pitchFamily="49" charset="-122"/>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ea typeface="幼圆" panose="02010509060101010101" pitchFamily="49" charset="-122"/>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ea typeface="幼圆" panose="02010509060101010101" pitchFamily="49" charset="-122"/>
              </a:defRPr>
            </a:lvl9pPr>
          </a:lstStyle>
          <a:p>
            <a:pPr eaLnBrk="1" hangingPunct="1">
              <a:lnSpc>
                <a:spcPct val="50000"/>
              </a:lnSpc>
              <a:spcBef>
                <a:spcPct val="50000"/>
              </a:spcBef>
              <a:defRPr/>
            </a:pPr>
            <a:r>
              <a:rPr lang="en-US" altLang="zh-CN" sz="1000">
                <a:solidFill>
                  <a:schemeClr val="bg1"/>
                </a:solidFill>
                <a:ea typeface="宋体" panose="02010600030101010101" pitchFamily="2" charset="-122"/>
              </a:rPr>
              <a:t>BEST CLIENTS</a:t>
            </a:r>
            <a:endParaRPr lang="en-US" altLang="zh-CN" sz="1000">
              <a:solidFill>
                <a:schemeClr val="bg1"/>
              </a:solidFill>
              <a:ea typeface="宋体" panose="02010600030101010101" pitchFamily="2" charset="-122"/>
            </a:endParaRPr>
          </a:p>
          <a:p>
            <a:pPr eaLnBrk="1" hangingPunct="1">
              <a:lnSpc>
                <a:spcPct val="50000"/>
              </a:lnSpc>
              <a:spcBef>
                <a:spcPct val="50000"/>
              </a:spcBef>
              <a:defRPr/>
            </a:pPr>
            <a:r>
              <a:rPr lang="en-US" altLang="zh-CN" sz="1000">
                <a:solidFill>
                  <a:schemeClr val="bg1"/>
                </a:solidFill>
                <a:ea typeface="宋体" panose="02010600030101010101" pitchFamily="2" charset="-122"/>
              </a:rPr>
              <a:t>BEST SERVICE</a:t>
            </a:r>
            <a:endParaRPr lang="en-US" altLang="zh-CN" sz="1000">
              <a:solidFill>
                <a:schemeClr val="bg1"/>
              </a:solidFill>
              <a:ea typeface="宋体" panose="02010600030101010101" pitchFamily="2" charset="-122"/>
            </a:endParaRPr>
          </a:p>
        </p:txBody>
      </p:sp>
      <p:sp>
        <p:nvSpPr>
          <p:cNvPr id="1032" name="Rectangle 38"/>
          <p:cNvSpPr>
            <a:spLocks noChangeArrowheads="1"/>
          </p:cNvSpPr>
          <p:nvPr/>
        </p:nvSpPr>
        <p:spPr bwMode="auto">
          <a:xfrm>
            <a:off x="-12700" y="6524625"/>
            <a:ext cx="2208213" cy="236538"/>
          </a:xfrm>
          <a:prstGeom prst="rect">
            <a:avLst/>
          </a:prstGeom>
          <a:noFill/>
          <a:ln w="9525">
            <a:noFill/>
            <a:miter lim="800000"/>
          </a:ln>
        </p:spPr>
        <p:txBody>
          <a:bodyPr/>
          <a:lstStyle/>
          <a:p>
            <a:pPr>
              <a:defRPr/>
            </a:pPr>
            <a:r>
              <a:rPr lang="en-US" altLang="zh-CN" sz="1200">
                <a:solidFill>
                  <a:schemeClr val="bg1"/>
                </a:solidFill>
                <a:latin typeface="Verdana" panose="020B0604030504040204" pitchFamily="34" charset="0"/>
              </a:rPr>
              <a:t>www.rongke.com</a:t>
            </a:r>
            <a:endParaRPr lang="en-US" altLang="zh-CN" sz="1200">
              <a:solidFill>
                <a:schemeClr val="bg1"/>
              </a:solidFill>
              <a:latin typeface="Verdana" panose="020B0604030504040204"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ransition>
    <p:wipe dir="r"/>
  </p:transition>
  <p:txStyles>
    <p:titleStyle>
      <a:lvl1pPr algn="l" rtl="0" eaLnBrk="0" fontAlgn="base" hangingPunct="0">
        <a:spcBef>
          <a:spcPct val="0"/>
        </a:spcBef>
        <a:spcAft>
          <a:spcPct val="0"/>
        </a:spcAft>
        <a:defRPr sz="2800" b="1">
          <a:solidFill>
            <a:srgbClr val="777777"/>
          </a:solidFill>
          <a:latin typeface="+mj-lt"/>
          <a:ea typeface="+mj-ea"/>
          <a:cs typeface="+mj-cs"/>
        </a:defRPr>
      </a:lvl1pPr>
      <a:lvl2pPr algn="l" rtl="0" eaLnBrk="0" fontAlgn="base" hangingPunct="0">
        <a:spcBef>
          <a:spcPct val="0"/>
        </a:spcBef>
        <a:spcAft>
          <a:spcPct val="0"/>
        </a:spcAft>
        <a:defRPr sz="2800" b="1">
          <a:solidFill>
            <a:srgbClr val="777777"/>
          </a:solidFill>
          <a:latin typeface="幼圆" panose="02010509060101010101" pitchFamily="49" charset="-122"/>
          <a:ea typeface="幼圆" panose="02010509060101010101" pitchFamily="49" charset="-122"/>
        </a:defRPr>
      </a:lvl2pPr>
      <a:lvl3pPr algn="l" rtl="0" eaLnBrk="0" fontAlgn="base" hangingPunct="0">
        <a:spcBef>
          <a:spcPct val="0"/>
        </a:spcBef>
        <a:spcAft>
          <a:spcPct val="0"/>
        </a:spcAft>
        <a:defRPr sz="2800" b="1">
          <a:solidFill>
            <a:srgbClr val="777777"/>
          </a:solidFill>
          <a:latin typeface="幼圆" panose="02010509060101010101" pitchFamily="49" charset="-122"/>
          <a:ea typeface="幼圆" panose="02010509060101010101" pitchFamily="49" charset="-122"/>
        </a:defRPr>
      </a:lvl3pPr>
      <a:lvl4pPr algn="l" rtl="0" eaLnBrk="0" fontAlgn="base" hangingPunct="0">
        <a:spcBef>
          <a:spcPct val="0"/>
        </a:spcBef>
        <a:spcAft>
          <a:spcPct val="0"/>
        </a:spcAft>
        <a:defRPr sz="2800" b="1">
          <a:solidFill>
            <a:srgbClr val="777777"/>
          </a:solidFill>
          <a:latin typeface="幼圆" panose="02010509060101010101" pitchFamily="49" charset="-122"/>
          <a:ea typeface="幼圆" panose="02010509060101010101" pitchFamily="49" charset="-122"/>
        </a:defRPr>
      </a:lvl4pPr>
      <a:lvl5pPr algn="l" rtl="0" eaLnBrk="0" fontAlgn="base" hangingPunct="0">
        <a:spcBef>
          <a:spcPct val="0"/>
        </a:spcBef>
        <a:spcAft>
          <a:spcPct val="0"/>
        </a:spcAft>
        <a:defRPr sz="2800" b="1">
          <a:solidFill>
            <a:srgbClr val="777777"/>
          </a:solidFill>
          <a:latin typeface="幼圆" panose="02010509060101010101" pitchFamily="49" charset="-122"/>
          <a:ea typeface="幼圆" panose="02010509060101010101" pitchFamily="49" charset="-122"/>
        </a:defRPr>
      </a:lvl5pPr>
      <a:lvl6pPr marL="457200" algn="l" rtl="0" fontAlgn="base">
        <a:spcBef>
          <a:spcPct val="0"/>
        </a:spcBef>
        <a:spcAft>
          <a:spcPct val="0"/>
        </a:spcAft>
        <a:defRPr sz="2800" b="1">
          <a:solidFill>
            <a:srgbClr val="777777"/>
          </a:solidFill>
          <a:latin typeface="幼圆" panose="02010509060101010101" pitchFamily="49" charset="-122"/>
          <a:ea typeface="幼圆" panose="02010509060101010101" pitchFamily="49" charset="-122"/>
        </a:defRPr>
      </a:lvl6pPr>
      <a:lvl7pPr marL="914400" algn="l" rtl="0" fontAlgn="base">
        <a:spcBef>
          <a:spcPct val="0"/>
        </a:spcBef>
        <a:spcAft>
          <a:spcPct val="0"/>
        </a:spcAft>
        <a:defRPr sz="2800" b="1">
          <a:solidFill>
            <a:srgbClr val="777777"/>
          </a:solidFill>
          <a:latin typeface="幼圆" panose="02010509060101010101" pitchFamily="49" charset="-122"/>
          <a:ea typeface="幼圆" panose="02010509060101010101" pitchFamily="49" charset="-122"/>
        </a:defRPr>
      </a:lvl7pPr>
      <a:lvl8pPr marL="1371600" algn="l" rtl="0" fontAlgn="base">
        <a:spcBef>
          <a:spcPct val="0"/>
        </a:spcBef>
        <a:spcAft>
          <a:spcPct val="0"/>
        </a:spcAft>
        <a:defRPr sz="2800" b="1">
          <a:solidFill>
            <a:srgbClr val="777777"/>
          </a:solidFill>
          <a:latin typeface="幼圆" panose="02010509060101010101" pitchFamily="49" charset="-122"/>
          <a:ea typeface="幼圆" panose="02010509060101010101" pitchFamily="49" charset="-122"/>
        </a:defRPr>
      </a:lvl8pPr>
      <a:lvl9pPr marL="1828800" algn="l" rtl="0" fontAlgn="base">
        <a:spcBef>
          <a:spcPct val="0"/>
        </a:spcBef>
        <a:spcAft>
          <a:spcPct val="0"/>
        </a:spcAft>
        <a:defRPr sz="2800" b="1">
          <a:solidFill>
            <a:srgbClr val="777777"/>
          </a:solidFill>
          <a:latin typeface="幼圆" panose="02010509060101010101" pitchFamily="49" charset="-122"/>
          <a:ea typeface="幼圆" panose="02010509060101010101" pitchFamily="49" charset="-122"/>
        </a:defRPr>
      </a:lvl9pPr>
    </p:titleStyle>
    <p:bodyStyle>
      <a:lvl1pPr marL="342900" indent="-342900" algn="l" rtl="0" eaLnBrk="0" fontAlgn="base" hangingPunct="0">
        <a:spcBef>
          <a:spcPct val="20000"/>
        </a:spcBef>
        <a:spcAft>
          <a:spcPct val="0"/>
        </a:spcAft>
        <a:buChar char="•"/>
        <a:defRPr sz="3200">
          <a:solidFill>
            <a:srgbClr val="777777"/>
          </a:solidFill>
          <a:latin typeface="+mn-lt"/>
          <a:ea typeface="+mn-ea"/>
          <a:cs typeface="+mn-cs"/>
        </a:defRPr>
      </a:lvl1pPr>
      <a:lvl2pPr marL="742950" indent="-285750" algn="l" rtl="0" eaLnBrk="0" fontAlgn="base" hangingPunct="0">
        <a:spcBef>
          <a:spcPct val="20000"/>
        </a:spcBef>
        <a:spcAft>
          <a:spcPct val="0"/>
        </a:spcAft>
        <a:buFont typeface="Wingdings" panose="05000000000000000000" pitchFamily="2" charset="2"/>
        <a:buChar char="n"/>
        <a:defRPr sz="2800">
          <a:solidFill>
            <a:srgbClr val="777777"/>
          </a:solidFill>
          <a:latin typeface="+mn-lt"/>
          <a:ea typeface="+mn-ea"/>
        </a:defRPr>
      </a:lvl2pPr>
      <a:lvl3pPr marL="1143000" indent="-228600" algn="l" rtl="0" eaLnBrk="0" fontAlgn="base" hangingPunct="0">
        <a:spcBef>
          <a:spcPct val="20000"/>
        </a:spcBef>
        <a:spcAft>
          <a:spcPct val="0"/>
        </a:spcAft>
        <a:buFont typeface="Wingdings" panose="05000000000000000000" pitchFamily="2" charset="2"/>
        <a:buChar char="n"/>
        <a:defRPr sz="2400">
          <a:solidFill>
            <a:srgbClr val="777777"/>
          </a:solidFill>
          <a:latin typeface="+mn-lt"/>
          <a:ea typeface="+mn-ea"/>
        </a:defRPr>
      </a:lvl3pPr>
      <a:lvl4pPr marL="1600200" indent="-228600" algn="l" rtl="0" eaLnBrk="0" fontAlgn="base" hangingPunct="0">
        <a:spcBef>
          <a:spcPct val="20000"/>
        </a:spcBef>
        <a:spcAft>
          <a:spcPct val="0"/>
        </a:spcAft>
        <a:buFont typeface="Wingdings" panose="05000000000000000000" pitchFamily="2" charset="2"/>
        <a:buChar char="n"/>
        <a:defRPr sz="2000">
          <a:solidFill>
            <a:srgbClr val="777777"/>
          </a:solidFill>
          <a:latin typeface="+mn-lt"/>
          <a:ea typeface="+mn-ea"/>
        </a:defRPr>
      </a:lvl4pPr>
      <a:lvl5pPr marL="2057400" indent="-228600" algn="l" rtl="0" eaLnBrk="0" fontAlgn="base" hangingPunct="0">
        <a:spcBef>
          <a:spcPct val="20000"/>
        </a:spcBef>
        <a:spcAft>
          <a:spcPct val="0"/>
        </a:spcAft>
        <a:buFont typeface="Wingdings" panose="05000000000000000000" pitchFamily="2" charset="2"/>
        <a:buChar char="n"/>
        <a:defRPr sz="2000">
          <a:solidFill>
            <a:srgbClr val="777777"/>
          </a:solidFill>
          <a:latin typeface="+mn-lt"/>
          <a:ea typeface="+mn-ea"/>
        </a:defRPr>
      </a:lvl5pPr>
      <a:lvl6pPr marL="2514600" indent="-228600" algn="l" rtl="0" fontAlgn="base">
        <a:spcBef>
          <a:spcPct val="20000"/>
        </a:spcBef>
        <a:spcAft>
          <a:spcPct val="0"/>
        </a:spcAft>
        <a:buFont typeface="Wingdings" panose="05000000000000000000" pitchFamily="2" charset="2"/>
        <a:buChar char="n"/>
        <a:defRPr sz="2000">
          <a:solidFill>
            <a:srgbClr val="777777"/>
          </a:solidFill>
          <a:latin typeface="+mn-lt"/>
          <a:ea typeface="+mn-ea"/>
        </a:defRPr>
      </a:lvl6pPr>
      <a:lvl7pPr marL="2971800" indent="-228600" algn="l" rtl="0" fontAlgn="base">
        <a:spcBef>
          <a:spcPct val="20000"/>
        </a:spcBef>
        <a:spcAft>
          <a:spcPct val="0"/>
        </a:spcAft>
        <a:buFont typeface="Wingdings" panose="05000000000000000000" pitchFamily="2" charset="2"/>
        <a:buChar char="n"/>
        <a:defRPr sz="2000">
          <a:solidFill>
            <a:srgbClr val="777777"/>
          </a:solidFill>
          <a:latin typeface="+mn-lt"/>
          <a:ea typeface="+mn-ea"/>
        </a:defRPr>
      </a:lvl7pPr>
      <a:lvl8pPr marL="3429000" indent="-228600" algn="l" rtl="0" fontAlgn="base">
        <a:spcBef>
          <a:spcPct val="20000"/>
        </a:spcBef>
        <a:spcAft>
          <a:spcPct val="0"/>
        </a:spcAft>
        <a:buFont typeface="Wingdings" panose="05000000000000000000" pitchFamily="2" charset="2"/>
        <a:buChar char="n"/>
        <a:defRPr sz="2000">
          <a:solidFill>
            <a:srgbClr val="777777"/>
          </a:solidFill>
          <a:latin typeface="+mn-lt"/>
          <a:ea typeface="+mn-ea"/>
        </a:defRPr>
      </a:lvl8pPr>
      <a:lvl9pPr marL="3886200" indent="-228600" algn="l" rtl="0" fontAlgn="base">
        <a:spcBef>
          <a:spcPct val="20000"/>
        </a:spcBef>
        <a:spcAft>
          <a:spcPct val="0"/>
        </a:spcAft>
        <a:buFont typeface="Wingdings" panose="05000000000000000000" pitchFamily="2" charset="2"/>
        <a:buChar char="n"/>
        <a:defRPr sz="2000">
          <a:solidFill>
            <a:srgbClr val="777777"/>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SBottomband"/>
          <p:cNvSpPr>
            <a:spLocks noChangeArrowheads="1"/>
          </p:cNvSpPr>
          <p:nvPr/>
        </p:nvSpPr>
        <p:spPr bwMode="invGray">
          <a:xfrm>
            <a:off x="0" y="6477000"/>
            <a:ext cx="8558213" cy="381000"/>
          </a:xfrm>
          <a:prstGeom prst="rect">
            <a:avLst/>
          </a:prstGeom>
          <a:solidFill>
            <a:srgbClr val="969696"/>
          </a:solidFill>
          <a:ln w="9525">
            <a:noFill/>
            <a:miter lim="800000"/>
          </a:ln>
        </p:spPr>
        <p:txBody>
          <a:bodyPr wrap="none" anchor="ctr"/>
          <a:lstStyle/>
          <a:p>
            <a:pPr algn="ctr" eaLnBrk="0" hangingPunct="0">
              <a:spcBef>
                <a:spcPct val="50000"/>
              </a:spcBef>
              <a:defRPr/>
            </a:pPr>
            <a:endParaRPr lang="zh-CN" altLang="en-US" sz="1200" baseline="-25000"/>
          </a:p>
        </p:txBody>
      </p:sp>
      <p:pic>
        <p:nvPicPr>
          <p:cNvPr id="2051" name="Picture 31" descr="top"/>
          <p:cNvPicPr>
            <a:picLocks noChangeArrowheads="1"/>
          </p:cNvPicPr>
          <p:nvPr/>
        </p:nvPicPr>
        <p:blipFill>
          <a:blip r:embed="rId12"/>
          <a:srcRect/>
          <a:stretch>
            <a:fillRect/>
          </a:stretch>
        </p:blipFill>
        <p:spPr bwMode="auto">
          <a:xfrm>
            <a:off x="0" y="1588"/>
            <a:ext cx="9144000" cy="906462"/>
          </a:xfrm>
          <a:prstGeom prst="rect">
            <a:avLst/>
          </a:prstGeom>
          <a:noFill/>
          <a:ln w="9525">
            <a:noFill/>
            <a:miter lim="800000"/>
            <a:headEnd/>
            <a:tailEnd/>
          </a:ln>
        </p:spPr>
      </p:pic>
      <p:sp>
        <p:nvSpPr>
          <p:cNvPr id="2052" name="Rectangle 33"/>
          <p:cNvSpPr>
            <a:spLocks noChangeArrowheads="1"/>
          </p:cNvSpPr>
          <p:nvPr/>
        </p:nvSpPr>
        <p:spPr bwMode="auto">
          <a:xfrm>
            <a:off x="-12700" y="6524625"/>
            <a:ext cx="2208213" cy="236538"/>
          </a:xfrm>
          <a:prstGeom prst="rect">
            <a:avLst/>
          </a:prstGeom>
          <a:noFill/>
          <a:ln w="9525">
            <a:noFill/>
            <a:miter lim="800000"/>
          </a:ln>
        </p:spPr>
        <p:txBody>
          <a:bodyPr/>
          <a:lstStyle/>
          <a:p>
            <a:pPr>
              <a:defRPr/>
            </a:pPr>
            <a:r>
              <a:rPr lang="en-US" altLang="zh-CN" sz="1200">
                <a:solidFill>
                  <a:schemeClr val="bg1"/>
                </a:solidFill>
                <a:latin typeface="Verdana" panose="020B0604030504040204" pitchFamily="34" charset="0"/>
              </a:rPr>
              <a:t>www.rongke.com</a:t>
            </a:r>
            <a:endParaRPr lang="en-US" altLang="zh-CN" sz="1200">
              <a:solidFill>
                <a:schemeClr val="bg1"/>
              </a:solidFill>
              <a:latin typeface="Verdana" panose="020B0604030504040204" pitchFamily="34" charset="0"/>
            </a:endParaRPr>
          </a:p>
        </p:txBody>
      </p:sp>
      <p:sp>
        <p:nvSpPr>
          <p:cNvPr id="2053" name="Rectangle 34"/>
          <p:cNvSpPr>
            <a:spLocks noChangeArrowheads="1"/>
          </p:cNvSpPr>
          <p:nvPr/>
        </p:nvSpPr>
        <p:spPr bwMode="auto">
          <a:xfrm>
            <a:off x="7507288" y="6462713"/>
            <a:ext cx="1025525" cy="409575"/>
          </a:xfrm>
          <a:prstGeom prst="rect">
            <a:avLst/>
          </a:prstGeom>
          <a:noFill/>
          <a:ln w="9525">
            <a:noFill/>
            <a:miter lim="800000"/>
          </a:ln>
        </p:spPr>
        <p:txBody>
          <a:bodyPr/>
          <a:lstStyle/>
          <a:p>
            <a:pPr algn="r">
              <a:defRPr/>
            </a:pPr>
            <a:r>
              <a:rPr lang="zh-CN" altLang="en-US" sz="1000">
                <a:solidFill>
                  <a:schemeClr val="bg1"/>
                </a:solidFill>
                <a:latin typeface="Verdana" panose="020B0604030504040204" pitchFamily="34" charset="0"/>
                <a:ea typeface="黑体" panose="02010609060101010101" pitchFamily="49" charset="-122"/>
              </a:rPr>
              <a:t>融客投资</a:t>
            </a:r>
            <a:endParaRPr lang="zh-CN" altLang="en-US" sz="1000">
              <a:solidFill>
                <a:schemeClr val="bg1"/>
              </a:solidFill>
              <a:latin typeface="Verdana" panose="020B0604030504040204" pitchFamily="34" charset="0"/>
              <a:ea typeface="黑体" panose="02010609060101010101" pitchFamily="49" charset="-122"/>
            </a:endParaRPr>
          </a:p>
          <a:p>
            <a:pPr algn="r">
              <a:defRPr/>
            </a:pPr>
            <a:r>
              <a:rPr lang="zh-CN" altLang="en-US" sz="1000">
                <a:solidFill>
                  <a:schemeClr val="bg1"/>
                </a:solidFill>
                <a:latin typeface="Verdana" panose="020B0604030504040204" pitchFamily="34" charset="0"/>
                <a:ea typeface="黑体" panose="02010609060101010101" pitchFamily="49" charset="-122"/>
              </a:rPr>
              <a:t>融客中国</a:t>
            </a:r>
            <a:endParaRPr lang="zh-CN" altLang="en-US" sz="1000">
              <a:solidFill>
                <a:schemeClr val="bg1"/>
              </a:solidFill>
              <a:latin typeface="Verdana" panose="020B0604030504040204" pitchFamily="34" charset="0"/>
              <a:ea typeface="黑体" panose="02010609060101010101" pitchFamily="49" charset="-122"/>
            </a:endParaRPr>
          </a:p>
        </p:txBody>
      </p:sp>
      <p:pic>
        <p:nvPicPr>
          <p:cNvPr id="2054" name="Picture 39" descr="招牌设计"/>
          <p:cNvPicPr>
            <a:picLocks noChangeAspect="1" noChangeArrowheads="1"/>
          </p:cNvPicPr>
          <p:nvPr/>
        </p:nvPicPr>
        <p:blipFill>
          <a:blip r:embed="rId13"/>
          <a:srcRect/>
          <a:stretch>
            <a:fillRect/>
          </a:stretch>
        </p:blipFill>
        <p:spPr bwMode="auto">
          <a:xfrm>
            <a:off x="7583488" y="6524625"/>
            <a:ext cx="301625" cy="298450"/>
          </a:xfrm>
          <a:prstGeom prst="rect">
            <a:avLst/>
          </a:prstGeom>
          <a:noFill/>
          <a:ln w="9525">
            <a:noFill/>
            <a:miter lim="800000"/>
            <a:headEnd/>
            <a:tailEnd/>
          </a:ln>
        </p:spPr>
      </p:pic>
      <p:sp>
        <p:nvSpPr>
          <p:cNvPr id="2055" name="SBottomSquare"/>
          <p:cNvSpPr>
            <a:spLocks noChangeArrowheads="1"/>
          </p:cNvSpPr>
          <p:nvPr/>
        </p:nvSpPr>
        <p:spPr bwMode="invGray">
          <a:xfrm>
            <a:off x="8604250" y="6477000"/>
            <a:ext cx="539750" cy="381000"/>
          </a:xfrm>
          <a:prstGeom prst="rect">
            <a:avLst/>
          </a:prstGeom>
          <a:solidFill>
            <a:srgbClr val="6598FF"/>
          </a:solidFill>
          <a:ln w="9525">
            <a:noFill/>
            <a:miter lim="800000"/>
          </a:ln>
        </p:spPr>
        <p:txBody>
          <a:bodyPr wrap="none" anchor="ctr"/>
          <a:lstStyle/>
          <a:p>
            <a:pPr algn="ctr" eaLnBrk="0" hangingPunct="0">
              <a:defRPr/>
            </a:pPr>
            <a:endParaRPr lang="en-GB" altLang="zh-CN" sz="1400">
              <a:solidFill>
                <a:srgbClr val="FFFFFF"/>
              </a:solidFill>
            </a:endParaRPr>
          </a:p>
        </p:txBody>
      </p:sp>
      <p:sp>
        <p:nvSpPr>
          <p:cNvPr id="2056" name="SBottomSquare"/>
          <p:cNvSpPr>
            <a:spLocks noChangeArrowheads="1"/>
          </p:cNvSpPr>
          <p:nvPr/>
        </p:nvSpPr>
        <p:spPr bwMode="invGray">
          <a:xfrm>
            <a:off x="8604250" y="6477000"/>
            <a:ext cx="539750" cy="381000"/>
          </a:xfrm>
          <a:prstGeom prst="rect">
            <a:avLst/>
          </a:prstGeom>
          <a:solidFill>
            <a:srgbClr val="000066"/>
          </a:solidFill>
          <a:ln w="9525">
            <a:noFill/>
            <a:miter lim="800000"/>
          </a:ln>
        </p:spPr>
        <p:txBody>
          <a:bodyPr wrap="none" anchor="ctr"/>
          <a:lstStyle/>
          <a:p>
            <a:pPr algn="ctr" eaLnBrk="0" hangingPunct="0">
              <a:defRPr/>
            </a:pPr>
            <a:fld id="{935DFE8A-65C7-4184-816C-74021275A2F4}" type="slidenum">
              <a:rPr lang="zh-CN" altLang="en-GB" sz="1000">
                <a:solidFill>
                  <a:srgbClr val="FFFFFF"/>
                </a:solidFill>
              </a:rPr>
            </a:fld>
            <a:endParaRPr lang="en-GB" altLang="zh-CN" sz="1000">
              <a:solidFill>
                <a:srgbClr val="FFFFFF"/>
              </a:solidFill>
            </a:endParaRPr>
          </a:p>
        </p:txBody>
      </p:sp>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transition>
    <p:wipe dir="r"/>
  </p:transition>
  <p:txStyles>
    <p:titleStyle>
      <a:lvl1pPr algn="l" rtl="0" eaLnBrk="0" fontAlgn="base" hangingPunct="0">
        <a:spcBef>
          <a:spcPct val="0"/>
        </a:spcBef>
        <a:spcAft>
          <a:spcPct val="0"/>
        </a:spcAft>
        <a:defRPr sz="2800" b="1">
          <a:solidFill>
            <a:srgbClr val="777777"/>
          </a:solidFill>
          <a:latin typeface="+mj-lt"/>
          <a:ea typeface="+mj-ea"/>
          <a:cs typeface="+mj-cs"/>
        </a:defRPr>
      </a:lvl1pPr>
      <a:lvl2pPr algn="l" rtl="0" eaLnBrk="0" fontAlgn="base" hangingPunct="0">
        <a:spcBef>
          <a:spcPct val="0"/>
        </a:spcBef>
        <a:spcAft>
          <a:spcPct val="0"/>
        </a:spcAft>
        <a:defRPr sz="2800" b="1">
          <a:solidFill>
            <a:srgbClr val="777777"/>
          </a:solidFill>
          <a:latin typeface="幼圆" panose="02010509060101010101" pitchFamily="49" charset="-122"/>
          <a:ea typeface="幼圆" panose="02010509060101010101" pitchFamily="49" charset="-122"/>
        </a:defRPr>
      </a:lvl2pPr>
      <a:lvl3pPr algn="l" rtl="0" eaLnBrk="0" fontAlgn="base" hangingPunct="0">
        <a:spcBef>
          <a:spcPct val="0"/>
        </a:spcBef>
        <a:spcAft>
          <a:spcPct val="0"/>
        </a:spcAft>
        <a:defRPr sz="2800" b="1">
          <a:solidFill>
            <a:srgbClr val="777777"/>
          </a:solidFill>
          <a:latin typeface="幼圆" panose="02010509060101010101" pitchFamily="49" charset="-122"/>
          <a:ea typeface="幼圆" panose="02010509060101010101" pitchFamily="49" charset="-122"/>
        </a:defRPr>
      </a:lvl3pPr>
      <a:lvl4pPr algn="l" rtl="0" eaLnBrk="0" fontAlgn="base" hangingPunct="0">
        <a:spcBef>
          <a:spcPct val="0"/>
        </a:spcBef>
        <a:spcAft>
          <a:spcPct val="0"/>
        </a:spcAft>
        <a:defRPr sz="2800" b="1">
          <a:solidFill>
            <a:srgbClr val="777777"/>
          </a:solidFill>
          <a:latin typeface="幼圆" panose="02010509060101010101" pitchFamily="49" charset="-122"/>
          <a:ea typeface="幼圆" panose="02010509060101010101" pitchFamily="49" charset="-122"/>
        </a:defRPr>
      </a:lvl4pPr>
      <a:lvl5pPr algn="l" rtl="0" eaLnBrk="0" fontAlgn="base" hangingPunct="0">
        <a:spcBef>
          <a:spcPct val="0"/>
        </a:spcBef>
        <a:spcAft>
          <a:spcPct val="0"/>
        </a:spcAft>
        <a:defRPr sz="2800" b="1">
          <a:solidFill>
            <a:srgbClr val="777777"/>
          </a:solidFill>
          <a:latin typeface="幼圆" panose="02010509060101010101" pitchFamily="49" charset="-122"/>
          <a:ea typeface="幼圆" panose="02010509060101010101" pitchFamily="49" charset="-122"/>
        </a:defRPr>
      </a:lvl5pPr>
      <a:lvl6pPr marL="457200" algn="l" rtl="0" fontAlgn="base">
        <a:spcBef>
          <a:spcPct val="0"/>
        </a:spcBef>
        <a:spcAft>
          <a:spcPct val="0"/>
        </a:spcAft>
        <a:defRPr sz="2800" b="1">
          <a:solidFill>
            <a:srgbClr val="777777"/>
          </a:solidFill>
          <a:latin typeface="幼圆" panose="02010509060101010101" pitchFamily="49" charset="-122"/>
          <a:ea typeface="幼圆" panose="02010509060101010101" pitchFamily="49" charset="-122"/>
        </a:defRPr>
      </a:lvl6pPr>
      <a:lvl7pPr marL="914400" algn="l" rtl="0" fontAlgn="base">
        <a:spcBef>
          <a:spcPct val="0"/>
        </a:spcBef>
        <a:spcAft>
          <a:spcPct val="0"/>
        </a:spcAft>
        <a:defRPr sz="2800" b="1">
          <a:solidFill>
            <a:srgbClr val="777777"/>
          </a:solidFill>
          <a:latin typeface="幼圆" panose="02010509060101010101" pitchFamily="49" charset="-122"/>
          <a:ea typeface="幼圆" panose="02010509060101010101" pitchFamily="49" charset="-122"/>
        </a:defRPr>
      </a:lvl7pPr>
      <a:lvl8pPr marL="1371600" algn="l" rtl="0" fontAlgn="base">
        <a:spcBef>
          <a:spcPct val="0"/>
        </a:spcBef>
        <a:spcAft>
          <a:spcPct val="0"/>
        </a:spcAft>
        <a:defRPr sz="2800" b="1">
          <a:solidFill>
            <a:srgbClr val="777777"/>
          </a:solidFill>
          <a:latin typeface="幼圆" panose="02010509060101010101" pitchFamily="49" charset="-122"/>
          <a:ea typeface="幼圆" panose="02010509060101010101" pitchFamily="49" charset="-122"/>
        </a:defRPr>
      </a:lvl8pPr>
      <a:lvl9pPr marL="1828800" algn="l" rtl="0" fontAlgn="base">
        <a:spcBef>
          <a:spcPct val="0"/>
        </a:spcBef>
        <a:spcAft>
          <a:spcPct val="0"/>
        </a:spcAft>
        <a:defRPr sz="2800" b="1">
          <a:solidFill>
            <a:srgbClr val="777777"/>
          </a:solidFill>
          <a:latin typeface="幼圆" panose="02010509060101010101" pitchFamily="49" charset="-122"/>
          <a:ea typeface="幼圆" panose="02010509060101010101" pitchFamily="49" charset="-122"/>
        </a:defRPr>
      </a:lvl9pPr>
    </p:titleStyle>
    <p:body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2800">
          <a:solidFill>
            <a:srgbClr val="777777"/>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rgbClr val="777777"/>
          </a:solidFill>
          <a:latin typeface="+mn-lt"/>
          <a:ea typeface="+mn-ea"/>
        </a:defRPr>
      </a:lvl2pPr>
      <a:lvl3pPr marL="1143000" indent="-228600" algn="l" rtl="0" eaLnBrk="0" fontAlgn="base" hangingPunct="0">
        <a:spcBef>
          <a:spcPct val="20000"/>
        </a:spcBef>
        <a:spcAft>
          <a:spcPct val="0"/>
        </a:spcAft>
        <a:buClr>
          <a:schemeClr val="tx1"/>
        </a:buClr>
        <a:buChar char="•"/>
        <a:defRPr sz="2400">
          <a:solidFill>
            <a:srgbClr val="777777"/>
          </a:solidFill>
          <a:latin typeface="+mn-lt"/>
          <a:ea typeface="+mn-ea"/>
        </a:defRPr>
      </a:lvl3pPr>
      <a:lvl4pPr marL="1600200" indent="-228600" algn="l" rtl="0" eaLnBrk="0" fontAlgn="base" hangingPunct="0">
        <a:spcBef>
          <a:spcPct val="20000"/>
        </a:spcBef>
        <a:spcAft>
          <a:spcPct val="0"/>
        </a:spcAft>
        <a:buChar char="–"/>
        <a:defRPr sz="2000">
          <a:solidFill>
            <a:srgbClr val="777777"/>
          </a:solidFill>
          <a:latin typeface="+mn-lt"/>
          <a:ea typeface="+mn-ea"/>
        </a:defRPr>
      </a:lvl4pPr>
      <a:lvl5pPr marL="2057400" indent="-228600" algn="l" rtl="0" eaLnBrk="0" fontAlgn="base" hangingPunct="0">
        <a:spcBef>
          <a:spcPct val="20000"/>
        </a:spcBef>
        <a:spcAft>
          <a:spcPct val="0"/>
        </a:spcAft>
        <a:buChar char="»"/>
        <a:defRPr sz="2000">
          <a:solidFill>
            <a:srgbClr val="777777"/>
          </a:solidFill>
          <a:latin typeface="+mn-lt"/>
          <a:ea typeface="+mn-ea"/>
        </a:defRPr>
      </a:lvl5pPr>
      <a:lvl6pPr marL="2514600" indent="-228600" algn="l" rtl="0" fontAlgn="base">
        <a:spcBef>
          <a:spcPct val="20000"/>
        </a:spcBef>
        <a:spcAft>
          <a:spcPct val="0"/>
        </a:spcAft>
        <a:buChar char="»"/>
        <a:defRPr sz="2000">
          <a:solidFill>
            <a:srgbClr val="777777"/>
          </a:solidFill>
          <a:latin typeface="+mn-lt"/>
          <a:ea typeface="+mn-ea"/>
        </a:defRPr>
      </a:lvl6pPr>
      <a:lvl7pPr marL="2971800" indent="-228600" algn="l" rtl="0" fontAlgn="base">
        <a:spcBef>
          <a:spcPct val="20000"/>
        </a:spcBef>
        <a:spcAft>
          <a:spcPct val="0"/>
        </a:spcAft>
        <a:buChar char="»"/>
        <a:defRPr sz="2000">
          <a:solidFill>
            <a:srgbClr val="777777"/>
          </a:solidFill>
          <a:latin typeface="+mn-lt"/>
          <a:ea typeface="+mn-ea"/>
        </a:defRPr>
      </a:lvl7pPr>
      <a:lvl8pPr marL="3429000" indent="-228600" algn="l" rtl="0" fontAlgn="base">
        <a:spcBef>
          <a:spcPct val="20000"/>
        </a:spcBef>
        <a:spcAft>
          <a:spcPct val="0"/>
        </a:spcAft>
        <a:buChar char="»"/>
        <a:defRPr sz="2000">
          <a:solidFill>
            <a:srgbClr val="777777"/>
          </a:solidFill>
          <a:latin typeface="+mn-lt"/>
          <a:ea typeface="+mn-ea"/>
        </a:defRPr>
      </a:lvl8pPr>
      <a:lvl9pPr marL="3886200" indent="-228600" algn="l" rtl="0" fontAlgn="base">
        <a:spcBef>
          <a:spcPct val="20000"/>
        </a:spcBef>
        <a:spcAft>
          <a:spcPct val="0"/>
        </a:spcAft>
        <a:buChar char="»"/>
        <a:defRPr sz="2000">
          <a:solidFill>
            <a:srgbClr val="777777"/>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SBottomband"/>
          <p:cNvSpPr>
            <a:spLocks noChangeArrowheads="1"/>
          </p:cNvSpPr>
          <p:nvPr/>
        </p:nvSpPr>
        <p:spPr bwMode="invGray">
          <a:xfrm>
            <a:off x="0" y="6477000"/>
            <a:ext cx="8558213" cy="381000"/>
          </a:xfrm>
          <a:prstGeom prst="rect">
            <a:avLst/>
          </a:prstGeom>
          <a:solidFill>
            <a:srgbClr val="969696"/>
          </a:solidFill>
          <a:ln w="9525">
            <a:noFill/>
            <a:miter lim="800000"/>
          </a:ln>
        </p:spPr>
        <p:txBody>
          <a:bodyPr wrap="none" anchor="ctr"/>
          <a:lstStyle/>
          <a:p>
            <a:pPr algn="ctr" eaLnBrk="0" hangingPunct="0">
              <a:spcBef>
                <a:spcPct val="50000"/>
              </a:spcBef>
              <a:defRPr/>
            </a:pPr>
            <a:endParaRPr lang="zh-CN" altLang="en-US" sz="1200" baseline="-25000">
              <a:solidFill>
                <a:srgbClr val="777777"/>
              </a:solidFill>
            </a:endParaRPr>
          </a:p>
        </p:txBody>
      </p:sp>
      <p:pic>
        <p:nvPicPr>
          <p:cNvPr id="3075" name="Picture 7" descr="bottom"/>
          <p:cNvPicPr>
            <a:picLocks noChangeArrowheads="1"/>
          </p:cNvPicPr>
          <p:nvPr/>
        </p:nvPicPr>
        <p:blipFill>
          <a:blip r:embed="rId14"/>
          <a:srcRect/>
          <a:stretch>
            <a:fillRect/>
          </a:stretch>
        </p:blipFill>
        <p:spPr bwMode="auto">
          <a:xfrm>
            <a:off x="0" y="1588"/>
            <a:ext cx="9144000" cy="906462"/>
          </a:xfrm>
          <a:prstGeom prst="rect">
            <a:avLst/>
          </a:prstGeom>
          <a:noFill/>
          <a:ln w="9525">
            <a:noFill/>
            <a:miter lim="800000"/>
            <a:headEnd/>
            <a:tailEnd/>
          </a:ln>
        </p:spPr>
      </p:pic>
      <p:sp>
        <p:nvSpPr>
          <p:cNvPr id="3076" name="SBottomSquare"/>
          <p:cNvSpPr>
            <a:spLocks noChangeArrowheads="1"/>
          </p:cNvSpPr>
          <p:nvPr/>
        </p:nvSpPr>
        <p:spPr bwMode="invGray">
          <a:xfrm>
            <a:off x="8604250" y="6477000"/>
            <a:ext cx="539750" cy="381000"/>
          </a:xfrm>
          <a:prstGeom prst="rect">
            <a:avLst/>
          </a:prstGeom>
          <a:solidFill>
            <a:srgbClr val="6598FF"/>
          </a:solidFill>
          <a:ln w="9525">
            <a:noFill/>
            <a:miter lim="800000"/>
          </a:ln>
        </p:spPr>
        <p:txBody>
          <a:bodyPr wrap="none" anchor="ctr"/>
          <a:lstStyle/>
          <a:p>
            <a:pPr algn="ctr" eaLnBrk="0" hangingPunct="0">
              <a:defRPr/>
            </a:pPr>
            <a:endParaRPr lang="en-GB" altLang="zh-CN" sz="1400">
              <a:solidFill>
                <a:srgbClr val="FFFFFF"/>
              </a:solidFill>
            </a:endParaRPr>
          </a:p>
        </p:txBody>
      </p:sp>
      <p:sp>
        <p:nvSpPr>
          <p:cNvPr id="3077" name="SBottomSquare"/>
          <p:cNvSpPr>
            <a:spLocks noChangeArrowheads="1"/>
          </p:cNvSpPr>
          <p:nvPr/>
        </p:nvSpPr>
        <p:spPr bwMode="invGray">
          <a:xfrm>
            <a:off x="8604250" y="6477000"/>
            <a:ext cx="539750" cy="381000"/>
          </a:xfrm>
          <a:prstGeom prst="rect">
            <a:avLst/>
          </a:prstGeom>
          <a:solidFill>
            <a:srgbClr val="000066"/>
          </a:solidFill>
          <a:ln w="9525">
            <a:noFill/>
            <a:miter lim="800000"/>
          </a:ln>
        </p:spPr>
        <p:txBody>
          <a:bodyPr wrap="none" anchor="ctr"/>
          <a:lstStyle/>
          <a:p>
            <a:pPr algn="ctr" eaLnBrk="0" hangingPunct="0">
              <a:defRPr/>
            </a:pPr>
            <a:fld id="{0CDF9D1D-20C4-4766-A44E-EC70D926B038}" type="slidenum">
              <a:rPr lang="zh-CN" altLang="en-GB" sz="1000">
                <a:solidFill>
                  <a:srgbClr val="FFFFFF"/>
                </a:solidFill>
              </a:rPr>
            </a:fld>
            <a:endParaRPr lang="en-GB" altLang="zh-CN" sz="1000">
              <a:solidFill>
                <a:srgbClr val="FFFFFF"/>
              </a:solidFill>
            </a:endParaRPr>
          </a:p>
        </p:txBody>
      </p:sp>
      <p:pic>
        <p:nvPicPr>
          <p:cNvPr id="3078" name="Picture 35" descr="招牌设计"/>
          <p:cNvPicPr>
            <a:picLocks noChangeAspect="1" noChangeArrowheads="1"/>
          </p:cNvPicPr>
          <p:nvPr/>
        </p:nvPicPr>
        <p:blipFill>
          <a:blip r:embed="rId15"/>
          <a:srcRect/>
          <a:stretch>
            <a:fillRect/>
          </a:stretch>
        </p:blipFill>
        <p:spPr bwMode="auto">
          <a:xfrm>
            <a:off x="7124700" y="6540500"/>
            <a:ext cx="277813" cy="274638"/>
          </a:xfrm>
          <a:prstGeom prst="rect">
            <a:avLst/>
          </a:prstGeom>
          <a:noFill/>
          <a:ln w="9525">
            <a:noFill/>
            <a:miter lim="800000"/>
            <a:headEnd/>
            <a:tailEnd/>
          </a:ln>
        </p:spPr>
      </p:pic>
      <p:sp>
        <p:nvSpPr>
          <p:cNvPr id="1031" name="Text Box 36"/>
          <p:cNvSpPr txBox="1">
            <a:spLocks noChangeArrowheads="1"/>
          </p:cNvSpPr>
          <p:nvPr/>
        </p:nvSpPr>
        <p:spPr bwMode="auto">
          <a:xfrm>
            <a:off x="7378700" y="6532563"/>
            <a:ext cx="1370013" cy="320675"/>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幼圆" panose="02010509060101010101" pitchFamily="49" charset="-122"/>
              </a:defRPr>
            </a:lvl1pPr>
            <a:lvl2pPr marL="742950" indent="-285750" eaLnBrk="0" hangingPunct="0">
              <a:defRPr>
                <a:solidFill>
                  <a:schemeClr val="tx1"/>
                </a:solidFill>
                <a:latin typeface="Arial" panose="020B0604020202020204" pitchFamily="34" charset="0"/>
                <a:ea typeface="幼圆" panose="02010509060101010101" pitchFamily="49" charset="-122"/>
              </a:defRPr>
            </a:lvl2pPr>
            <a:lvl3pPr marL="1143000" indent="-228600" eaLnBrk="0" hangingPunct="0">
              <a:defRPr>
                <a:solidFill>
                  <a:schemeClr val="tx1"/>
                </a:solidFill>
                <a:latin typeface="Arial" panose="020B0604020202020204" pitchFamily="34" charset="0"/>
                <a:ea typeface="幼圆" panose="02010509060101010101" pitchFamily="49" charset="-122"/>
              </a:defRPr>
            </a:lvl3pPr>
            <a:lvl4pPr marL="1600200" indent="-228600" eaLnBrk="0" hangingPunct="0">
              <a:defRPr>
                <a:solidFill>
                  <a:schemeClr val="tx1"/>
                </a:solidFill>
                <a:latin typeface="Arial" panose="020B0604020202020204" pitchFamily="34" charset="0"/>
                <a:ea typeface="幼圆" panose="02010509060101010101" pitchFamily="49" charset="-122"/>
              </a:defRPr>
            </a:lvl4pPr>
            <a:lvl5pPr marL="2057400" indent="-228600" eaLnBrk="0" hangingPunct="0">
              <a:defRPr>
                <a:solidFill>
                  <a:schemeClr val="tx1"/>
                </a:solidFill>
                <a:latin typeface="Arial" panose="020B0604020202020204" pitchFamily="34" charset="0"/>
                <a:ea typeface="幼圆" panose="02010509060101010101" pitchFamily="49"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9pPr>
          </a:lstStyle>
          <a:p>
            <a:pPr eaLnBrk="1" hangingPunct="1">
              <a:lnSpc>
                <a:spcPct val="50000"/>
              </a:lnSpc>
              <a:spcBef>
                <a:spcPct val="50000"/>
              </a:spcBef>
              <a:defRPr/>
            </a:pPr>
            <a:r>
              <a:rPr lang="en-US" altLang="zh-CN" sz="1000">
                <a:solidFill>
                  <a:srgbClr val="FFFFFF"/>
                </a:solidFill>
                <a:ea typeface="宋体" panose="02010600030101010101" pitchFamily="2" charset="-122"/>
              </a:rPr>
              <a:t>BEST CLIENTS</a:t>
            </a:r>
            <a:endParaRPr lang="en-US" altLang="zh-CN" sz="1000">
              <a:solidFill>
                <a:srgbClr val="FFFFFF"/>
              </a:solidFill>
              <a:ea typeface="宋体" panose="02010600030101010101" pitchFamily="2" charset="-122"/>
            </a:endParaRPr>
          </a:p>
          <a:p>
            <a:pPr eaLnBrk="1" hangingPunct="1">
              <a:lnSpc>
                <a:spcPct val="50000"/>
              </a:lnSpc>
              <a:spcBef>
                <a:spcPct val="50000"/>
              </a:spcBef>
              <a:defRPr/>
            </a:pPr>
            <a:r>
              <a:rPr lang="en-US" altLang="zh-CN" sz="1000">
                <a:solidFill>
                  <a:srgbClr val="FFFFFF"/>
                </a:solidFill>
                <a:ea typeface="宋体" panose="02010600030101010101" pitchFamily="2" charset="-122"/>
              </a:rPr>
              <a:t>BEST SERVICE</a:t>
            </a:r>
            <a:endParaRPr lang="en-US" altLang="zh-CN" sz="1000">
              <a:solidFill>
                <a:srgbClr val="FFFFFF"/>
              </a:solidFill>
              <a:ea typeface="宋体" panose="02010600030101010101" pitchFamily="2" charset="-122"/>
            </a:endParaRPr>
          </a:p>
        </p:txBody>
      </p:sp>
      <p:sp>
        <p:nvSpPr>
          <p:cNvPr id="3080" name="Rectangle 38"/>
          <p:cNvSpPr>
            <a:spLocks noChangeArrowheads="1"/>
          </p:cNvSpPr>
          <p:nvPr/>
        </p:nvSpPr>
        <p:spPr bwMode="auto">
          <a:xfrm>
            <a:off x="-12700" y="6524625"/>
            <a:ext cx="2208213" cy="236538"/>
          </a:xfrm>
          <a:prstGeom prst="rect">
            <a:avLst/>
          </a:prstGeom>
          <a:noFill/>
          <a:ln w="9525">
            <a:noFill/>
            <a:miter lim="800000"/>
          </a:ln>
        </p:spPr>
        <p:txBody>
          <a:bodyPr/>
          <a:lstStyle/>
          <a:p>
            <a:pPr>
              <a:defRPr/>
            </a:pPr>
            <a:r>
              <a:rPr lang="en-US" altLang="zh-CN" sz="1200">
                <a:solidFill>
                  <a:srgbClr val="FFFFFF"/>
                </a:solidFill>
                <a:latin typeface="Verdana" panose="020B0604030504040204" pitchFamily="34" charset="0"/>
              </a:rPr>
              <a:t>www.rongke.com</a:t>
            </a:r>
            <a:endParaRPr lang="en-US" altLang="zh-CN" sz="1200">
              <a:solidFill>
                <a:srgbClr val="FFFFFF"/>
              </a:solidFill>
              <a:latin typeface="Verdana" panose="020B0604030504040204" pitchFamily="34" charset="0"/>
            </a:endParaRPr>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Lst>
  <p:transition>
    <p:wipe dir="r"/>
  </p:transition>
  <p:txStyles>
    <p:titleStyle>
      <a:lvl1pPr algn="l" rtl="0" eaLnBrk="0" fontAlgn="base" hangingPunct="0">
        <a:spcBef>
          <a:spcPct val="0"/>
        </a:spcBef>
        <a:spcAft>
          <a:spcPct val="0"/>
        </a:spcAft>
        <a:defRPr sz="2800" b="1">
          <a:solidFill>
            <a:srgbClr val="777777"/>
          </a:solidFill>
          <a:latin typeface="+mj-lt"/>
          <a:ea typeface="+mj-ea"/>
          <a:cs typeface="+mj-cs"/>
        </a:defRPr>
      </a:lvl1pPr>
      <a:lvl2pPr algn="l" rtl="0" eaLnBrk="0" fontAlgn="base" hangingPunct="0">
        <a:spcBef>
          <a:spcPct val="0"/>
        </a:spcBef>
        <a:spcAft>
          <a:spcPct val="0"/>
        </a:spcAft>
        <a:defRPr sz="2800" b="1">
          <a:solidFill>
            <a:srgbClr val="777777"/>
          </a:solidFill>
          <a:latin typeface="幼圆" panose="02010509060101010101" pitchFamily="49" charset="-122"/>
          <a:ea typeface="幼圆" panose="02010509060101010101" pitchFamily="49" charset="-122"/>
        </a:defRPr>
      </a:lvl2pPr>
      <a:lvl3pPr algn="l" rtl="0" eaLnBrk="0" fontAlgn="base" hangingPunct="0">
        <a:spcBef>
          <a:spcPct val="0"/>
        </a:spcBef>
        <a:spcAft>
          <a:spcPct val="0"/>
        </a:spcAft>
        <a:defRPr sz="2800" b="1">
          <a:solidFill>
            <a:srgbClr val="777777"/>
          </a:solidFill>
          <a:latin typeface="幼圆" panose="02010509060101010101" pitchFamily="49" charset="-122"/>
          <a:ea typeface="幼圆" panose="02010509060101010101" pitchFamily="49" charset="-122"/>
        </a:defRPr>
      </a:lvl3pPr>
      <a:lvl4pPr algn="l" rtl="0" eaLnBrk="0" fontAlgn="base" hangingPunct="0">
        <a:spcBef>
          <a:spcPct val="0"/>
        </a:spcBef>
        <a:spcAft>
          <a:spcPct val="0"/>
        </a:spcAft>
        <a:defRPr sz="2800" b="1">
          <a:solidFill>
            <a:srgbClr val="777777"/>
          </a:solidFill>
          <a:latin typeface="幼圆" panose="02010509060101010101" pitchFamily="49" charset="-122"/>
          <a:ea typeface="幼圆" panose="02010509060101010101" pitchFamily="49" charset="-122"/>
        </a:defRPr>
      </a:lvl4pPr>
      <a:lvl5pPr algn="l" rtl="0" eaLnBrk="0" fontAlgn="base" hangingPunct="0">
        <a:spcBef>
          <a:spcPct val="0"/>
        </a:spcBef>
        <a:spcAft>
          <a:spcPct val="0"/>
        </a:spcAft>
        <a:defRPr sz="2800" b="1">
          <a:solidFill>
            <a:srgbClr val="777777"/>
          </a:solidFill>
          <a:latin typeface="幼圆" panose="02010509060101010101" pitchFamily="49" charset="-122"/>
          <a:ea typeface="幼圆" panose="02010509060101010101" pitchFamily="49" charset="-122"/>
        </a:defRPr>
      </a:lvl5pPr>
      <a:lvl6pPr marL="457200" algn="l" rtl="0" fontAlgn="base">
        <a:spcBef>
          <a:spcPct val="0"/>
        </a:spcBef>
        <a:spcAft>
          <a:spcPct val="0"/>
        </a:spcAft>
        <a:defRPr sz="2800" b="1">
          <a:solidFill>
            <a:srgbClr val="777777"/>
          </a:solidFill>
          <a:latin typeface="幼圆" panose="02010509060101010101" pitchFamily="49" charset="-122"/>
          <a:ea typeface="幼圆" panose="02010509060101010101" pitchFamily="49" charset="-122"/>
        </a:defRPr>
      </a:lvl6pPr>
      <a:lvl7pPr marL="914400" algn="l" rtl="0" fontAlgn="base">
        <a:spcBef>
          <a:spcPct val="0"/>
        </a:spcBef>
        <a:spcAft>
          <a:spcPct val="0"/>
        </a:spcAft>
        <a:defRPr sz="2800" b="1">
          <a:solidFill>
            <a:srgbClr val="777777"/>
          </a:solidFill>
          <a:latin typeface="幼圆" panose="02010509060101010101" pitchFamily="49" charset="-122"/>
          <a:ea typeface="幼圆" panose="02010509060101010101" pitchFamily="49" charset="-122"/>
        </a:defRPr>
      </a:lvl7pPr>
      <a:lvl8pPr marL="1371600" algn="l" rtl="0" fontAlgn="base">
        <a:spcBef>
          <a:spcPct val="0"/>
        </a:spcBef>
        <a:spcAft>
          <a:spcPct val="0"/>
        </a:spcAft>
        <a:defRPr sz="2800" b="1">
          <a:solidFill>
            <a:srgbClr val="777777"/>
          </a:solidFill>
          <a:latin typeface="幼圆" panose="02010509060101010101" pitchFamily="49" charset="-122"/>
          <a:ea typeface="幼圆" panose="02010509060101010101" pitchFamily="49" charset="-122"/>
        </a:defRPr>
      </a:lvl8pPr>
      <a:lvl9pPr marL="1828800" algn="l" rtl="0" fontAlgn="base">
        <a:spcBef>
          <a:spcPct val="0"/>
        </a:spcBef>
        <a:spcAft>
          <a:spcPct val="0"/>
        </a:spcAft>
        <a:defRPr sz="2800" b="1">
          <a:solidFill>
            <a:srgbClr val="777777"/>
          </a:solidFill>
          <a:latin typeface="幼圆" panose="02010509060101010101" pitchFamily="49" charset="-122"/>
          <a:ea typeface="幼圆" panose="02010509060101010101" pitchFamily="49" charset="-122"/>
        </a:defRPr>
      </a:lvl9pPr>
    </p:titleStyle>
    <p:bodyStyle>
      <a:lvl1pPr marL="342900" indent="-342900" algn="l" rtl="0" eaLnBrk="0" fontAlgn="base" hangingPunct="0">
        <a:spcBef>
          <a:spcPct val="20000"/>
        </a:spcBef>
        <a:spcAft>
          <a:spcPct val="0"/>
        </a:spcAft>
        <a:buChar char="•"/>
        <a:defRPr sz="3200">
          <a:solidFill>
            <a:srgbClr val="777777"/>
          </a:solidFill>
          <a:latin typeface="+mn-lt"/>
          <a:ea typeface="+mn-ea"/>
          <a:cs typeface="+mn-cs"/>
        </a:defRPr>
      </a:lvl1pPr>
      <a:lvl2pPr marL="742950" indent="-285750" algn="l" rtl="0" eaLnBrk="0" fontAlgn="base" hangingPunct="0">
        <a:spcBef>
          <a:spcPct val="20000"/>
        </a:spcBef>
        <a:spcAft>
          <a:spcPct val="0"/>
        </a:spcAft>
        <a:buFont typeface="Wingdings" panose="05000000000000000000" pitchFamily="2" charset="2"/>
        <a:buChar char="n"/>
        <a:defRPr sz="2800">
          <a:solidFill>
            <a:srgbClr val="777777"/>
          </a:solidFill>
          <a:latin typeface="+mn-lt"/>
          <a:ea typeface="+mn-ea"/>
        </a:defRPr>
      </a:lvl2pPr>
      <a:lvl3pPr marL="1143000" indent="-228600" algn="l" rtl="0" eaLnBrk="0" fontAlgn="base" hangingPunct="0">
        <a:spcBef>
          <a:spcPct val="20000"/>
        </a:spcBef>
        <a:spcAft>
          <a:spcPct val="0"/>
        </a:spcAft>
        <a:buFont typeface="Wingdings" panose="05000000000000000000" pitchFamily="2" charset="2"/>
        <a:buChar char="n"/>
        <a:defRPr sz="2400">
          <a:solidFill>
            <a:srgbClr val="777777"/>
          </a:solidFill>
          <a:latin typeface="+mn-lt"/>
          <a:ea typeface="+mn-ea"/>
        </a:defRPr>
      </a:lvl3pPr>
      <a:lvl4pPr marL="1600200" indent="-228600" algn="l" rtl="0" eaLnBrk="0" fontAlgn="base" hangingPunct="0">
        <a:spcBef>
          <a:spcPct val="20000"/>
        </a:spcBef>
        <a:spcAft>
          <a:spcPct val="0"/>
        </a:spcAft>
        <a:buFont typeface="Wingdings" panose="05000000000000000000" pitchFamily="2" charset="2"/>
        <a:buChar char="n"/>
        <a:defRPr sz="2000">
          <a:solidFill>
            <a:srgbClr val="777777"/>
          </a:solidFill>
          <a:latin typeface="+mn-lt"/>
          <a:ea typeface="+mn-ea"/>
        </a:defRPr>
      </a:lvl4pPr>
      <a:lvl5pPr marL="2057400" indent="-228600" algn="l" rtl="0" eaLnBrk="0" fontAlgn="base" hangingPunct="0">
        <a:spcBef>
          <a:spcPct val="20000"/>
        </a:spcBef>
        <a:spcAft>
          <a:spcPct val="0"/>
        </a:spcAft>
        <a:buFont typeface="Wingdings" panose="05000000000000000000" pitchFamily="2" charset="2"/>
        <a:buChar char="n"/>
        <a:defRPr sz="2000">
          <a:solidFill>
            <a:srgbClr val="777777"/>
          </a:solidFill>
          <a:latin typeface="+mn-lt"/>
          <a:ea typeface="+mn-ea"/>
        </a:defRPr>
      </a:lvl5pPr>
      <a:lvl6pPr marL="2514600" indent="-228600" algn="l" rtl="0" fontAlgn="base">
        <a:spcBef>
          <a:spcPct val="20000"/>
        </a:spcBef>
        <a:spcAft>
          <a:spcPct val="0"/>
        </a:spcAft>
        <a:buFont typeface="Wingdings" panose="05000000000000000000" pitchFamily="2" charset="2"/>
        <a:buChar char="n"/>
        <a:defRPr sz="2000">
          <a:solidFill>
            <a:srgbClr val="777777"/>
          </a:solidFill>
          <a:latin typeface="+mn-lt"/>
          <a:ea typeface="+mn-ea"/>
        </a:defRPr>
      </a:lvl6pPr>
      <a:lvl7pPr marL="2971800" indent="-228600" algn="l" rtl="0" fontAlgn="base">
        <a:spcBef>
          <a:spcPct val="20000"/>
        </a:spcBef>
        <a:spcAft>
          <a:spcPct val="0"/>
        </a:spcAft>
        <a:buFont typeface="Wingdings" panose="05000000000000000000" pitchFamily="2" charset="2"/>
        <a:buChar char="n"/>
        <a:defRPr sz="2000">
          <a:solidFill>
            <a:srgbClr val="777777"/>
          </a:solidFill>
          <a:latin typeface="+mn-lt"/>
          <a:ea typeface="+mn-ea"/>
        </a:defRPr>
      </a:lvl7pPr>
      <a:lvl8pPr marL="3429000" indent="-228600" algn="l" rtl="0" fontAlgn="base">
        <a:spcBef>
          <a:spcPct val="20000"/>
        </a:spcBef>
        <a:spcAft>
          <a:spcPct val="0"/>
        </a:spcAft>
        <a:buFont typeface="Wingdings" panose="05000000000000000000" pitchFamily="2" charset="2"/>
        <a:buChar char="n"/>
        <a:defRPr sz="2000">
          <a:solidFill>
            <a:srgbClr val="777777"/>
          </a:solidFill>
          <a:latin typeface="+mn-lt"/>
          <a:ea typeface="+mn-ea"/>
        </a:defRPr>
      </a:lvl8pPr>
      <a:lvl9pPr marL="3886200" indent="-228600" algn="l" rtl="0" fontAlgn="base">
        <a:spcBef>
          <a:spcPct val="20000"/>
        </a:spcBef>
        <a:spcAft>
          <a:spcPct val="0"/>
        </a:spcAft>
        <a:buFont typeface="Wingdings" panose="05000000000000000000" pitchFamily="2" charset="2"/>
        <a:buChar char="n"/>
        <a:defRPr sz="2000">
          <a:solidFill>
            <a:srgbClr val="777777"/>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SBottomband"/>
          <p:cNvSpPr>
            <a:spLocks noChangeArrowheads="1"/>
          </p:cNvSpPr>
          <p:nvPr/>
        </p:nvSpPr>
        <p:spPr bwMode="invGray">
          <a:xfrm>
            <a:off x="0" y="6477000"/>
            <a:ext cx="8558213" cy="381000"/>
          </a:xfrm>
          <a:prstGeom prst="rect">
            <a:avLst/>
          </a:prstGeom>
          <a:solidFill>
            <a:srgbClr val="969696"/>
          </a:solidFill>
          <a:ln w="9525">
            <a:noFill/>
            <a:miter lim="800000"/>
          </a:ln>
        </p:spPr>
        <p:txBody>
          <a:bodyPr wrap="none" anchor="ctr"/>
          <a:lstStyle/>
          <a:p>
            <a:pPr algn="ctr" eaLnBrk="0" hangingPunct="0">
              <a:spcBef>
                <a:spcPct val="50000"/>
              </a:spcBef>
              <a:defRPr/>
            </a:pPr>
            <a:endParaRPr lang="zh-CN" altLang="en-US" sz="1200" baseline="-25000">
              <a:solidFill>
                <a:srgbClr val="777777"/>
              </a:solidFill>
            </a:endParaRPr>
          </a:p>
        </p:txBody>
      </p:sp>
      <p:pic>
        <p:nvPicPr>
          <p:cNvPr id="4099" name="Picture 7" descr="bottom"/>
          <p:cNvPicPr>
            <a:picLocks noChangeArrowheads="1"/>
          </p:cNvPicPr>
          <p:nvPr/>
        </p:nvPicPr>
        <p:blipFill>
          <a:blip r:embed="rId14"/>
          <a:srcRect/>
          <a:stretch>
            <a:fillRect/>
          </a:stretch>
        </p:blipFill>
        <p:spPr bwMode="auto">
          <a:xfrm>
            <a:off x="0" y="1588"/>
            <a:ext cx="9144000" cy="906462"/>
          </a:xfrm>
          <a:prstGeom prst="rect">
            <a:avLst/>
          </a:prstGeom>
          <a:noFill/>
          <a:ln w="9525">
            <a:noFill/>
            <a:miter lim="800000"/>
            <a:headEnd/>
            <a:tailEnd/>
          </a:ln>
        </p:spPr>
      </p:pic>
      <p:sp>
        <p:nvSpPr>
          <p:cNvPr id="4100" name="SBottomSquare"/>
          <p:cNvSpPr>
            <a:spLocks noChangeArrowheads="1"/>
          </p:cNvSpPr>
          <p:nvPr/>
        </p:nvSpPr>
        <p:spPr bwMode="invGray">
          <a:xfrm>
            <a:off x="8604250" y="6477000"/>
            <a:ext cx="539750" cy="381000"/>
          </a:xfrm>
          <a:prstGeom prst="rect">
            <a:avLst/>
          </a:prstGeom>
          <a:solidFill>
            <a:srgbClr val="6598FF"/>
          </a:solidFill>
          <a:ln w="9525">
            <a:noFill/>
            <a:miter lim="800000"/>
          </a:ln>
        </p:spPr>
        <p:txBody>
          <a:bodyPr wrap="none" anchor="ctr"/>
          <a:lstStyle/>
          <a:p>
            <a:pPr algn="ctr" eaLnBrk="0" hangingPunct="0">
              <a:defRPr/>
            </a:pPr>
            <a:endParaRPr lang="en-GB" altLang="zh-CN" sz="1400">
              <a:solidFill>
                <a:srgbClr val="FFFFFF"/>
              </a:solidFill>
            </a:endParaRPr>
          </a:p>
        </p:txBody>
      </p:sp>
      <p:sp>
        <p:nvSpPr>
          <p:cNvPr id="4101" name="SBottomSquare"/>
          <p:cNvSpPr>
            <a:spLocks noChangeArrowheads="1"/>
          </p:cNvSpPr>
          <p:nvPr/>
        </p:nvSpPr>
        <p:spPr bwMode="invGray">
          <a:xfrm>
            <a:off x="8604250" y="6477000"/>
            <a:ext cx="539750" cy="381000"/>
          </a:xfrm>
          <a:prstGeom prst="rect">
            <a:avLst/>
          </a:prstGeom>
          <a:solidFill>
            <a:srgbClr val="000066"/>
          </a:solidFill>
          <a:ln w="9525">
            <a:noFill/>
            <a:miter lim="800000"/>
          </a:ln>
        </p:spPr>
        <p:txBody>
          <a:bodyPr wrap="none" anchor="ctr"/>
          <a:lstStyle/>
          <a:p>
            <a:pPr algn="ctr" eaLnBrk="0" hangingPunct="0">
              <a:defRPr/>
            </a:pPr>
            <a:fld id="{9271FCA9-BDE0-429B-8D0A-62D54A38CAD0}" type="slidenum">
              <a:rPr lang="zh-CN" altLang="en-GB" sz="1000">
                <a:solidFill>
                  <a:srgbClr val="FFFFFF"/>
                </a:solidFill>
              </a:rPr>
            </a:fld>
            <a:endParaRPr lang="en-GB" altLang="zh-CN" sz="1000">
              <a:solidFill>
                <a:srgbClr val="FFFFFF"/>
              </a:solidFill>
            </a:endParaRPr>
          </a:p>
        </p:txBody>
      </p:sp>
      <p:pic>
        <p:nvPicPr>
          <p:cNvPr id="4102" name="Picture 35" descr="招牌设计"/>
          <p:cNvPicPr>
            <a:picLocks noChangeAspect="1" noChangeArrowheads="1"/>
          </p:cNvPicPr>
          <p:nvPr/>
        </p:nvPicPr>
        <p:blipFill>
          <a:blip r:embed="rId15"/>
          <a:srcRect/>
          <a:stretch>
            <a:fillRect/>
          </a:stretch>
        </p:blipFill>
        <p:spPr bwMode="auto">
          <a:xfrm>
            <a:off x="7124700" y="6540500"/>
            <a:ext cx="277813" cy="274638"/>
          </a:xfrm>
          <a:prstGeom prst="rect">
            <a:avLst/>
          </a:prstGeom>
          <a:noFill/>
          <a:ln w="9525">
            <a:noFill/>
            <a:miter lim="800000"/>
            <a:headEnd/>
            <a:tailEnd/>
          </a:ln>
        </p:spPr>
      </p:pic>
      <p:sp>
        <p:nvSpPr>
          <p:cNvPr id="1031" name="Text Box 36"/>
          <p:cNvSpPr txBox="1">
            <a:spLocks noChangeArrowheads="1"/>
          </p:cNvSpPr>
          <p:nvPr/>
        </p:nvSpPr>
        <p:spPr bwMode="auto">
          <a:xfrm>
            <a:off x="7378700" y="6532563"/>
            <a:ext cx="1370013" cy="320675"/>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幼圆" panose="02010509060101010101" pitchFamily="49" charset="-122"/>
              </a:defRPr>
            </a:lvl1pPr>
            <a:lvl2pPr marL="742950" indent="-285750" eaLnBrk="0" hangingPunct="0">
              <a:defRPr>
                <a:solidFill>
                  <a:schemeClr val="tx1"/>
                </a:solidFill>
                <a:latin typeface="Arial" panose="020B0604020202020204" pitchFamily="34" charset="0"/>
                <a:ea typeface="幼圆" panose="02010509060101010101" pitchFamily="49" charset="-122"/>
              </a:defRPr>
            </a:lvl2pPr>
            <a:lvl3pPr marL="1143000" indent="-228600" eaLnBrk="0" hangingPunct="0">
              <a:defRPr>
                <a:solidFill>
                  <a:schemeClr val="tx1"/>
                </a:solidFill>
                <a:latin typeface="Arial" panose="020B0604020202020204" pitchFamily="34" charset="0"/>
                <a:ea typeface="幼圆" panose="02010509060101010101" pitchFamily="49" charset="-122"/>
              </a:defRPr>
            </a:lvl3pPr>
            <a:lvl4pPr marL="1600200" indent="-228600" eaLnBrk="0" hangingPunct="0">
              <a:defRPr>
                <a:solidFill>
                  <a:schemeClr val="tx1"/>
                </a:solidFill>
                <a:latin typeface="Arial" panose="020B0604020202020204" pitchFamily="34" charset="0"/>
                <a:ea typeface="幼圆" panose="02010509060101010101" pitchFamily="49" charset="-122"/>
              </a:defRPr>
            </a:lvl4pPr>
            <a:lvl5pPr marL="2057400" indent="-228600" eaLnBrk="0" hangingPunct="0">
              <a:defRPr>
                <a:solidFill>
                  <a:schemeClr val="tx1"/>
                </a:solidFill>
                <a:latin typeface="Arial" panose="020B0604020202020204" pitchFamily="34" charset="0"/>
                <a:ea typeface="幼圆" panose="02010509060101010101" pitchFamily="49"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9pPr>
          </a:lstStyle>
          <a:p>
            <a:pPr eaLnBrk="1" hangingPunct="1">
              <a:lnSpc>
                <a:spcPct val="50000"/>
              </a:lnSpc>
              <a:spcBef>
                <a:spcPct val="50000"/>
              </a:spcBef>
              <a:defRPr/>
            </a:pPr>
            <a:r>
              <a:rPr lang="en-US" altLang="zh-CN" sz="1000">
                <a:solidFill>
                  <a:srgbClr val="FFFFFF"/>
                </a:solidFill>
                <a:ea typeface="宋体" panose="02010600030101010101" pitchFamily="2" charset="-122"/>
              </a:rPr>
              <a:t>BEST CLIENTS</a:t>
            </a:r>
            <a:endParaRPr lang="en-US" altLang="zh-CN" sz="1000">
              <a:solidFill>
                <a:srgbClr val="FFFFFF"/>
              </a:solidFill>
              <a:ea typeface="宋体" panose="02010600030101010101" pitchFamily="2" charset="-122"/>
            </a:endParaRPr>
          </a:p>
          <a:p>
            <a:pPr eaLnBrk="1" hangingPunct="1">
              <a:lnSpc>
                <a:spcPct val="50000"/>
              </a:lnSpc>
              <a:spcBef>
                <a:spcPct val="50000"/>
              </a:spcBef>
              <a:defRPr/>
            </a:pPr>
            <a:r>
              <a:rPr lang="en-US" altLang="zh-CN" sz="1000">
                <a:solidFill>
                  <a:srgbClr val="FFFFFF"/>
                </a:solidFill>
                <a:ea typeface="宋体" panose="02010600030101010101" pitchFamily="2" charset="-122"/>
              </a:rPr>
              <a:t>BEST SERVICE</a:t>
            </a:r>
            <a:endParaRPr lang="en-US" altLang="zh-CN" sz="1000">
              <a:solidFill>
                <a:srgbClr val="FFFFFF"/>
              </a:solidFill>
              <a:ea typeface="宋体" panose="02010600030101010101" pitchFamily="2" charset="-122"/>
            </a:endParaRPr>
          </a:p>
        </p:txBody>
      </p:sp>
      <p:sp>
        <p:nvSpPr>
          <p:cNvPr id="4104" name="Rectangle 38"/>
          <p:cNvSpPr>
            <a:spLocks noChangeArrowheads="1"/>
          </p:cNvSpPr>
          <p:nvPr/>
        </p:nvSpPr>
        <p:spPr bwMode="auto">
          <a:xfrm>
            <a:off x="-12700" y="6524625"/>
            <a:ext cx="2208213" cy="236538"/>
          </a:xfrm>
          <a:prstGeom prst="rect">
            <a:avLst/>
          </a:prstGeom>
          <a:noFill/>
          <a:ln w="9525">
            <a:noFill/>
            <a:miter lim="800000"/>
          </a:ln>
        </p:spPr>
        <p:txBody>
          <a:bodyPr/>
          <a:lstStyle/>
          <a:p>
            <a:pPr>
              <a:defRPr/>
            </a:pPr>
            <a:r>
              <a:rPr lang="en-US" altLang="zh-CN" sz="1200">
                <a:solidFill>
                  <a:srgbClr val="FFFFFF"/>
                </a:solidFill>
                <a:latin typeface="Verdana" panose="020B0604030504040204" pitchFamily="34" charset="0"/>
              </a:rPr>
              <a:t>www.rongke.com</a:t>
            </a:r>
            <a:endParaRPr lang="en-US" altLang="zh-CN" sz="1200">
              <a:solidFill>
                <a:srgbClr val="FFFFFF"/>
              </a:solidFill>
              <a:latin typeface="Verdana" panose="020B0604030504040204" pitchFamily="34" charset="0"/>
            </a:endParaRPr>
          </a:p>
        </p:txBody>
      </p:sp>
    </p:spTree>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 id="2147483700" r:id="rId12"/>
    <p:sldLayoutId id="2147483701" r:id="rId13"/>
  </p:sldLayoutIdLst>
  <p:transition>
    <p:wipe dir="r"/>
  </p:transition>
  <p:txStyles>
    <p:titleStyle>
      <a:lvl1pPr algn="l" rtl="0" eaLnBrk="0" fontAlgn="base" hangingPunct="0">
        <a:spcBef>
          <a:spcPct val="0"/>
        </a:spcBef>
        <a:spcAft>
          <a:spcPct val="0"/>
        </a:spcAft>
        <a:defRPr sz="2800" b="1">
          <a:solidFill>
            <a:srgbClr val="777777"/>
          </a:solidFill>
          <a:latin typeface="+mj-lt"/>
          <a:ea typeface="+mj-ea"/>
          <a:cs typeface="+mj-cs"/>
        </a:defRPr>
      </a:lvl1pPr>
      <a:lvl2pPr algn="l" rtl="0" eaLnBrk="0" fontAlgn="base" hangingPunct="0">
        <a:spcBef>
          <a:spcPct val="0"/>
        </a:spcBef>
        <a:spcAft>
          <a:spcPct val="0"/>
        </a:spcAft>
        <a:defRPr sz="2800" b="1">
          <a:solidFill>
            <a:srgbClr val="777777"/>
          </a:solidFill>
          <a:latin typeface="幼圆" panose="02010509060101010101" pitchFamily="49" charset="-122"/>
          <a:ea typeface="幼圆" panose="02010509060101010101" pitchFamily="49" charset="-122"/>
        </a:defRPr>
      </a:lvl2pPr>
      <a:lvl3pPr algn="l" rtl="0" eaLnBrk="0" fontAlgn="base" hangingPunct="0">
        <a:spcBef>
          <a:spcPct val="0"/>
        </a:spcBef>
        <a:spcAft>
          <a:spcPct val="0"/>
        </a:spcAft>
        <a:defRPr sz="2800" b="1">
          <a:solidFill>
            <a:srgbClr val="777777"/>
          </a:solidFill>
          <a:latin typeface="幼圆" panose="02010509060101010101" pitchFamily="49" charset="-122"/>
          <a:ea typeface="幼圆" panose="02010509060101010101" pitchFamily="49" charset="-122"/>
        </a:defRPr>
      </a:lvl3pPr>
      <a:lvl4pPr algn="l" rtl="0" eaLnBrk="0" fontAlgn="base" hangingPunct="0">
        <a:spcBef>
          <a:spcPct val="0"/>
        </a:spcBef>
        <a:spcAft>
          <a:spcPct val="0"/>
        </a:spcAft>
        <a:defRPr sz="2800" b="1">
          <a:solidFill>
            <a:srgbClr val="777777"/>
          </a:solidFill>
          <a:latin typeface="幼圆" panose="02010509060101010101" pitchFamily="49" charset="-122"/>
          <a:ea typeface="幼圆" panose="02010509060101010101" pitchFamily="49" charset="-122"/>
        </a:defRPr>
      </a:lvl4pPr>
      <a:lvl5pPr algn="l" rtl="0" eaLnBrk="0" fontAlgn="base" hangingPunct="0">
        <a:spcBef>
          <a:spcPct val="0"/>
        </a:spcBef>
        <a:spcAft>
          <a:spcPct val="0"/>
        </a:spcAft>
        <a:defRPr sz="2800" b="1">
          <a:solidFill>
            <a:srgbClr val="777777"/>
          </a:solidFill>
          <a:latin typeface="幼圆" panose="02010509060101010101" pitchFamily="49" charset="-122"/>
          <a:ea typeface="幼圆" panose="02010509060101010101" pitchFamily="49" charset="-122"/>
        </a:defRPr>
      </a:lvl5pPr>
      <a:lvl6pPr marL="457200" algn="l" rtl="0" fontAlgn="base">
        <a:spcBef>
          <a:spcPct val="0"/>
        </a:spcBef>
        <a:spcAft>
          <a:spcPct val="0"/>
        </a:spcAft>
        <a:defRPr sz="2800" b="1">
          <a:solidFill>
            <a:srgbClr val="777777"/>
          </a:solidFill>
          <a:latin typeface="幼圆" panose="02010509060101010101" pitchFamily="49" charset="-122"/>
          <a:ea typeface="幼圆" panose="02010509060101010101" pitchFamily="49" charset="-122"/>
        </a:defRPr>
      </a:lvl6pPr>
      <a:lvl7pPr marL="914400" algn="l" rtl="0" fontAlgn="base">
        <a:spcBef>
          <a:spcPct val="0"/>
        </a:spcBef>
        <a:spcAft>
          <a:spcPct val="0"/>
        </a:spcAft>
        <a:defRPr sz="2800" b="1">
          <a:solidFill>
            <a:srgbClr val="777777"/>
          </a:solidFill>
          <a:latin typeface="幼圆" panose="02010509060101010101" pitchFamily="49" charset="-122"/>
          <a:ea typeface="幼圆" panose="02010509060101010101" pitchFamily="49" charset="-122"/>
        </a:defRPr>
      </a:lvl7pPr>
      <a:lvl8pPr marL="1371600" algn="l" rtl="0" fontAlgn="base">
        <a:spcBef>
          <a:spcPct val="0"/>
        </a:spcBef>
        <a:spcAft>
          <a:spcPct val="0"/>
        </a:spcAft>
        <a:defRPr sz="2800" b="1">
          <a:solidFill>
            <a:srgbClr val="777777"/>
          </a:solidFill>
          <a:latin typeface="幼圆" panose="02010509060101010101" pitchFamily="49" charset="-122"/>
          <a:ea typeface="幼圆" panose="02010509060101010101" pitchFamily="49" charset="-122"/>
        </a:defRPr>
      </a:lvl8pPr>
      <a:lvl9pPr marL="1828800" algn="l" rtl="0" fontAlgn="base">
        <a:spcBef>
          <a:spcPct val="0"/>
        </a:spcBef>
        <a:spcAft>
          <a:spcPct val="0"/>
        </a:spcAft>
        <a:defRPr sz="2800" b="1">
          <a:solidFill>
            <a:srgbClr val="777777"/>
          </a:solidFill>
          <a:latin typeface="幼圆" panose="02010509060101010101" pitchFamily="49" charset="-122"/>
          <a:ea typeface="幼圆" panose="02010509060101010101" pitchFamily="49" charset="-122"/>
        </a:defRPr>
      </a:lvl9pPr>
    </p:titleStyle>
    <p:bodyStyle>
      <a:lvl1pPr marL="342900" indent="-342900" algn="l" rtl="0" eaLnBrk="0" fontAlgn="base" hangingPunct="0">
        <a:spcBef>
          <a:spcPct val="20000"/>
        </a:spcBef>
        <a:spcAft>
          <a:spcPct val="0"/>
        </a:spcAft>
        <a:buChar char="•"/>
        <a:defRPr sz="3200">
          <a:solidFill>
            <a:srgbClr val="777777"/>
          </a:solidFill>
          <a:latin typeface="+mn-lt"/>
          <a:ea typeface="+mn-ea"/>
          <a:cs typeface="+mn-cs"/>
        </a:defRPr>
      </a:lvl1pPr>
      <a:lvl2pPr marL="742950" indent="-285750" algn="l" rtl="0" eaLnBrk="0" fontAlgn="base" hangingPunct="0">
        <a:spcBef>
          <a:spcPct val="20000"/>
        </a:spcBef>
        <a:spcAft>
          <a:spcPct val="0"/>
        </a:spcAft>
        <a:buFont typeface="Wingdings" panose="05000000000000000000" pitchFamily="2" charset="2"/>
        <a:buChar char="n"/>
        <a:defRPr sz="2800">
          <a:solidFill>
            <a:srgbClr val="777777"/>
          </a:solidFill>
          <a:latin typeface="+mn-lt"/>
          <a:ea typeface="+mn-ea"/>
        </a:defRPr>
      </a:lvl2pPr>
      <a:lvl3pPr marL="1143000" indent="-228600" algn="l" rtl="0" eaLnBrk="0" fontAlgn="base" hangingPunct="0">
        <a:spcBef>
          <a:spcPct val="20000"/>
        </a:spcBef>
        <a:spcAft>
          <a:spcPct val="0"/>
        </a:spcAft>
        <a:buFont typeface="Wingdings" panose="05000000000000000000" pitchFamily="2" charset="2"/>
        <a:buChar char="n"/>
        <a:defRPr sz="2400">
          <a:solidFill>
            <a:srgbClr val="777777"/>
          </a:solidFill>
          <a:latin typeface="+mn-lt"/>
          <a:ea typeface="+mn-ea"/>
        </a:defRPr>
      </a:lvl3pPr>
      <a:lvl4pPr marL="1600200" indent="-228600" algn="l" rtl="0" eaLnBrk="0" fontAlgn="base" hangingPunct="0">
        <a:spcBef>
          <a:spcPct val="20000"/>
        </a:spcBef>
        <a:spcAft>
          <a:spcPct val="0"/>
        </a:spcAft>
        <a:buFont typeface="Wingdings" panose="05000000000000000000" pitchFamily="2" charset="2"/>
        <a:buChar char="n"/>
        <a:defRPr sz="2000">
          <a:solidFill>
            <a:srgbClr val="777777"/>
          </a:solidFill>
          <a:latin typeface="+mn-lt"/>
          <a:ea typeface="+mn-ea"/>
        </a:defRPr>
      </a:lvl4pPr>
      <a:lvl5pPr marL="2057400" indent="-228600" algn="l" rtl="0" eaLnBrk="0" fontAlgn="base" hangingPunct="0">
        <a:spcBef>
          <a:spcPct val="20000"/>
        </a:spcBef>
        <a:spcAft>
          <a:spcPct val="0"/>
        </a:spcAft>
        <a:buFont typeface="Wingdings" panose="05000000000000000000" pitchFamily="2" charset="2"/>
        <a:buChar char="n"/>
        <a:defRPr sz="2000">
          <a:solidFill>
            <a:srgbClr val="777777"/>
          </a:solidFill>
          <a:latin typeface="+mn-lt"/>
          <a:ea typeface="+mn-ea"/>
        </a:defRPr>
      </a:lvl5pPr>
      <a:lvl6pPr marL="2514600" indent="-228600" algn="l" rtl="0" fontAlgn="base">
        <a:spcBef>
          <a:spcPct val="20000"/>
        </a:spcBef>
        <a:spcAft>
          <a:spcPct val="0"/>
        </a:spcAft>
        <a:buFont typeface="Wingdings" panose="05000000000000000000" pitchFamily="2" charset="2"/>
        <a:buChar char="n"/>
        <a:defRPr sz="2000">
          <a:solidFill>
            <a:srgbClr val="777777"/>
          </a:solidFill>
          <a:latin typeface="+mn-lt"/>
          <a:ea typeface="+mn-ea"/>
        </a:defRPr>
      </a:lvl6pPr>
      <a:lvl7pPr marL="2971800" indent="-228600" algn="l" rtl="0" fontAlgn="base">
        <a:spcBef>
          <a:spcPct val="20000"/>
        </a:spcBef>
        <a:spcAft>
          <a:spcPct val="0"/>
        </a:spcAft>
        <a:buFont typeface="Wingdings" panose="05000000000000000000" pitchFamily="2" charset="2"/>
        <a:buChar char="n"/>
        <a:defRPr sz="2000">
          <a:solidFill>
            <a:srgbClr val="777777"/>
          </a:solidFill>
          <a:latin typeface="+mn-lt"/>
          <a:ea typeface="+mn-ea"/>
        </a:defRPr>
      </a:lvl7pPr>
      <a:lvl8pPr marL="3429000" indent="-228600" algn="l" rtl="0" fontAlgn="base">
        <a:spcBef>
          <a:spcPct val="20000"/>
        </a:spcBef>
        <a:spcAft>
          <a:spcPct val="0"/>
        </a:spcAft>
        <a:buFont typeface="Wingdings" panose="05000000000000000000" pitchFamily="2" charset="2"/>
        <a:buChar char="n"/>
        <a:defRPr sz="2000">
          <a:solidFill>
            <a:srgbClr val="777777"/>
          </a:solidFill>
          <a:latin typeface="+mn-lt"/>
          <a:ea typeface="+mn-ea"/>
        </a:defRPr>
      </a:lvl8pPr>
      <a:lvl9pPr marL="3886200" indent="-228600" algn="l" rtl="0" fontAlgn="base">
        <a:spcBef>
          <a:spcPct val="20000"/>
        </a:spcBef>
        <a:spcAft>
          <a:spcPct val="0"/>
        </a:spcAft>
        <a:buFont typeface="Wingdings" panose="05000000000000000000" pitchFamily="2" charset="2"/>
        <a:buChar char="n"/>
        <a:defRPr sz="2000">
          <a:solidFill>
            <a:srgbClr val="777777"/>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SBottomband"/>
          <p:cNvSpPr>
            <a:spLocks noChangeArrowheads="1"/>
          </p:cNvSpPr>
          <p:nvPr/>
        </p:nvSpPr>
        <p:spPr bwMode="invGray">
          <a:xfrm>
            <a:off x="0" y="6477000"/>
            <a:ext cx="8558213" cy="381000"/>
          </a:xfrm>
          <a:prstGeom prst="rect">
            <a:avLst/>
          </a:prstGeom>
          <a:solidFill>
            <a:srgbClr val="969696"/>
          </a:solidFill>
          <a:ln w="9525">
            <a:noFill/>
            <a:miter lim="800000"/>
          </a:ln>
        </p:spPr>
        <p:txBody>
          <a:bodyPr wrap="none" anchor="ctr"/>
          <a:lstStyle/>
          <a:p>
            <a:pPr algn="ctr" eaLnBrk="0" hangingPunct="0">
              <a:spcBef>
                <a:spcPct val="50000"/>
              </a:spcBef>
              <a:defRPr/>
            </a:pPr>
            <a:endParaRPr lang="zh-CN" altLang="en-US" sz="1200" baseline="-25000">
              <a:solidFill>
                <a:srgbClr val="777777"/>
              </a:solidFill>
            </a:endParaRPr>
          </a:p>
        </p:txBody>
      </p:sp>
      <p:pic>
        <p:nvPicPr>
          <p:cNvPr id="5123" name="Picture 7" descr="bottom"/>
          <p:cNvPicPr>
            <a:picLocks noChangeArrowheads="1"/>
          </p:cNvPicPr>
          <p:nvPr/>
        </p:nvPicPr>
        <p:blipFill>
          <a:blip r:embed="rId14"/>
          <a:srcRect/>
          <a:stretch>
            <a:fillRect/>
          </a:stretch>
        </p:blipFill>
        <p:spPr bwMode="auto">
          <a:xfrm>
            <a:off x="0" y="1588"/>
            <a:ext cx="9144000" cy="906462"/>
          </a:xfrm>
          <a:prstGeom prst="rect">
            <a:avLst/>
          </a:prstGeom>
          <a:noFill/>
          <a:ln w="9525">
            <a:noFill/>
            <a:miter lim="800000"/>
            <a:headEnd/>
            <a:tailEnd/>
          </a:ln>
        </p:spPr>
      </p:pic>
      <p:sp>
        <p:nvSpPr>
          <p:cNvPr id="5124" name="SBottomSquare"/>
          <p:cNvSpPr>
            <a:spLocks noChangeArrowheads="1"/>
          </p:cNvSpPr>
          <p:nvPr/>
        </p:nvSpPr>
        <p:spPr bwMode="invGray">
          <a:xfrm>
            <a:off x="8604250" y="6477000"/>
            <a:ext cx="539750" cy="381000"/>
          </a:xfrm>
          <a:prstGeom prst="rect">
            <a:avLst/>
          </a:prstGeom>
          <a:solidFill>
            <a:srgbClr val="6598FF"/>
          </a:solidFill>
          <a:ln w="9525">
            <a:noFill/>
            <a:miter lim="800000"/>
          </a:ln>
        </p:spPr>
        <p:txBody>
          <a:bodyPr wrap="none" anchor="ctr"/>
          <a:lstStyle/>
          <a:p>
            <a:pPr algn="ctr" eaLnBrk="0" hangingPunct="0">
              <a:defRPr/>
            </a:pPr>
            <a:endParaRPr lang="en-GB" altLang="zh-CN" sz="1400">
              <a:solidFill>
                <a:srgbClr val="FFFFFF"/>
              </a:solidFill>
            </a:endParaRPr>
          </a:p>
        </p:txBody>
      </p:sp>
      <p:sp>
        <p:nvSpPr>
          <p:cNvPr id="5125" name="SBottomSquare"/>
          <p:cNvSpPr>
            <a:spLocks noChangeArrowheads="1"/>
          </p:cNvSpPr>
          <p:nvPr/>
        </p:nvSpPr>
        <p:spPr bwMode="invGray">
          <a:xfrm>
            <a:off x="8604250" y="6477000"/>
            <a:ext cx="539750" cy="381000"/>
          </a:xfrm>
          <a:prstGeom prst="rect">
            <a:avLst/>
          </a:prstGeom>
          <a:solidFill>
            <a:srgbClr val="000066"/>
          </a:solidFill>
          <a:ln w="9525">
            <a:noFill/>
            <a:miter lim="800000"/>
          </a:ln>
        </p:spPr>
        <p:txBody>
          <a:bodyPr wrap="none" anchor="ctr"/>
          <a:lstStyle/>
          <a:p>
            <a:pPr algn="ctr" eaLnBrk="0" hangingPunct="0">
              <a:defRPr/>
            </a:pPr>
            <a:fld id="{1ADC9F7E-4FB1-4CE6-A476-40C73E3C6F06}" type="slidenum">
              <a:rPr lang="zh-CN" altLang="en-GB" sz="1000">
                <a:solidFill>
                  <a:srgbClr val="FFFFFF"/>
                </a:solidFill>
              </a:rPr>
            </a:fld>
            <a:endParaRPr lang="en-GB" altLang="zh-CN" sz="1000">
              <a:solidFill>
                <a:srgbClr val="FFFFFF"/>
              </a:solidFill>
            </a:endParaRPr>
          </a:p>
        </p:txBody>
      </p:sp>
      <p:pic>
        <p:nvPicPr>
          <p:cNvPr id="5126" name="Picture 35" descr="招牌设计"/>
          <p:cNvPicPr>
            <a:picLocks noChangeAspect="1" noChangeArrowheads="1"/>
          </p:cNvPicPr>
          <p:nvPr/>
        </p:nvPicPr>
        <p:blipFill>
          <a:blip r:embed="rId15"/>
          <a:srcRect/>
          <a:stretch>
            <a:fillRect/>
          </a:stretch>
        </p:blipFill>
        <p:spPr bwMode="auto">
          <a:xfrm>
            <a:off x="7124700" y="6540500"/>
            <a:ext cx="277813" cy="274638"/>
          </a:xfrm>
          <a:prstGeom prst="rect">
            <a:avLst/>
          </a:prstGeom>
          <a:noFill/>
          <a:ln w="9525">
            <a:noFill/>
            <a:miter lim="800000"/>
            <a:headEnd/>
            <a:tailEnd/>
          </a:ln>
        </p:spPr>
      </p:pic>
      <p:sp>
        <p:nvSpPr>
          <p:cNvPr id="1031" name="Text Box 36"/>
          <p:cNvSpPr txBox="1">
            <a:spLocks noChangeArrowheads="1"/>
          </p:cNvSpPr>
          <p:nvPr/>
        </p:nvSpPr>
        <p:spPr bwMode="auto">
          <a:xfrm>
            <a:off x="7378700" y="6532563"/>
            <a:ext cx="1370013" cy="320675"/>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幼圆" panose="02010509060101010101" pitchFamily="49" charset="-122"/>
              </a:defRPr>
            </a:lvl1pPr>
            <a:lvl2pPr marL="742950" indent="-285750" eaLnBrk="0" hangingPunct="0">
              <a:defRPr>
                <a:solidFill>
                  <a:schemeClr val="tx1"/>
                </a:solidFill>
                <a:latin typeface="Arial" panose="020B0604020202020204" pitchFamily="34" charset="0"/>
                <a:ea typeface="幼圆" panose="02010509060101010101" pitchFamily="49" charset="-122"/>
              </a:defRPr>
            </a:lvl2pPr>
            <a:lvl3pPr marL="1143000" indent="-228600" eaLnBrk="0" hangingPunct="0">
              <a:defRPr>
                <a:solidFill>
                  <a:schemeClr val="tx1"/>
                </a:solidFill>
                <a:latin typeface="Arial" panose="020B0604020202020204" pitchFamily="34" charset="0"/>
                <a:ea typeface="幼圆" panose="02010509060101010101" pitchFamily="49" charset="-122"/>
              </a:defRPr>
            </a:lvl3pPr>
            <a:lvl4pPr marL="1600200" indent="-228600" eaLnBrk="0" hangingPunct="0">
              <a:defRPr>
                <a:solidFill>
                  <a:schemeClr val="tx1"/>
                </a:solidFill>
                <a:latin typeface="Arial" panose="020B0604020202020204" pitchFamily="34" charset="0"/>
                <a:ea typeface="幼圆" panose="02010509060101010101" pitchFamily="49" charset="-122"/>
              </a:defRPr>
            </a:lvl4pPr>
            <a:lvl5pPr marL="2057400" indent="-228600" eaLnBrk="0" hangingPunct="0">
              <a:defRPr>
                <a:solidFill>
                  <a:schemeClr val="tx1"/>
                </a:solidFill>
                <a:latin typeface="Arial" panose="020B0604020202020204" pitchFamily="34" charset="0"/>
                <a:ea typeface="幼圆" panose="02010509060101010101" pitchFamily="49"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9pPr>
          </a:lstStyle>
          <a:p>
            <a:pPr eaLnBrk="1" hangingPunct="1">
              <a:lnSpc>
                <a:spcPct val="50000"/>
              </a:lnSpc>
              <a:spcBef>
                <a:spcPct val="50000"/>
              </a:spcBef>
              <a:defRPr/>
            </a:pPr>
            <a:r>
              <a:rPr lang="en-US" altLang="zh-CN" sz="1000">
                <a:solidFill>
                  <a:srgbClr val="FFFFFF"/>
                </a:solidFill>
                <a:ea typeface="宋体" panose="02010600030101010101" pitchFamily="2" charset="-122"/>
              </a:rPr>
              <a:t>BEST CLIENTS</a:t>
            </a:r>
            <a:endParaRPr lang="en-US" altLang="zh-CN" sz="1000">
              <a:solidFill>
                <a:srgbClr val="FFFFFF"/>
              </a:solidFill>
              <a:ea typeface="宋体" panose="02010600030101010101" pitchFamily="2" charset="-122"/>
            </a:endParaRPr>
          </a:p>
          <a:p>
            <a:pPr eaLnBrk="1" hangingPunct="1">
              <a:lnSpc>
                <a:spcPct val="50000"/>
              </a:lnSpc>
              <a:spcBef>
                <a:spcPct val="50000"/>
              </a:spcBef>
              <a:defRPr/>
            </a:pPr>
            <a:r>
              <a:rPr lang="en-US" altLang="zh-CN" sz="1000">
                <a:solidFill>
                  <a:srgbClr val="FFFFFF"/>
                </a:solidFill>
                <a:ea typeface="宋体" panose="02010600030101010101" pitchFamily="2" charset="-122"/>
              </a:rPr>
              <a:t>BEST SERVICE</a:t>
            </a:r>
            <a:endParaRPr lang="en-US" altLang="zh-CN" sz="1000">
              <a:solidFill>
                <a:srgbClr val="FFFFFF"/>
              </a:solidFill>
              <a:ea typeface="宋体" panose="02010600030101010101" pitchFamily="2" charset="-122"/>
            </a:endParaRPr>
          </a:p>
        </p:txBody>
      </p:sp>
      <p:sp>
        <p:nvSpPr>
          <p:cNvPr id="5128" name="Rectangle 38"/>
          <p:cNvSpPr>
            <a:spLocks noChangeArrowheads="1"/>
          </p:cNvSpPr>
          <p:nvPr/>
        </p:nvSpPr>
        <p:spPr bwMode="auto">
          <a:xfrm>
            <a:off x="-12700" y="6524625"/>
            <a:ext cx="2208213" cy="236538"/>
          </a:xfrm>
          <a:prstGeom prst="rect">
            <a:avLst/>
          </a:prstGeom>
          <a:noFill/>
          <a:ln w="9525">
            <a:noFill/>
            <a:miter lim="800000"/>
          </a:ln>
        </p:spPr>
        <p:txBody>
          <a:bodyPr/>
          <a:lstStyle/>
          <a:p>
            <a:pPr>
              <a:defRPr/>
            </a:pPr>
            <a:r>
              <a:rPr lang="en-US" altLang="zh-CN" sz="1200">
                <a:solidFill>
                  <a:srgbClr val="FFFFFF"/>
                </a:solidFill>
                <a:latin typeface="Verdana" panose="020B0604030504040204" pitchFamily="34" charset="0"/>
              </a:rPr>
              <a:t>www.rongke.com</a:t>
            </a:r>
            <a:endParaRPr lang="en-US" altLang="zh-CN" sz="1200">
              <a:solidFill>
                <a:srgbClr val="FFFFFF"/>
              </a:solidFill>
              <a:latin typeface="Verdana" panose="020B0604030504040204" pitchFamily="34" charset="0"/>
            </a:endParaRPr>
          </a:p>
        </p:txBody>
      </p:sp>
    </p:spTree>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 id="2147483714" r:id="rId12"/>
    <p:sldLayoutId id="2147483715" r:id="rId13"/>
  </p:sldLayoutIdLst>
  <p:transition>
    <p:wipe dir="r"/>
  </p:transition>
  <p:txStyles>
    <p:titleStyle>
      <a:lvl1pPr algn="l" rtl="0" eaLnBrk="0" fontAlgn="base" hangingPunct="0">
        <a:spcBef>
          <a:spcPct val="0"/>
        </a:spcBef>
        <a:spcAft>
          <a:spcPct val="0"/>
        </a:spcAft>
        <a:defRPr sz="2800" b="1">
          <a:solidFill>
            <a:srgbClr val="777777"/>
          </a:solidFill>
          <a:latin typeface="+mj-lt"/>
          <a:ea typeface="+mj-ea"/>
          <a:cs typeface="+mj-cs"/>
        </a:defRPr>
      </a:lvl1pPr>
      <a:lvl2pPr algn="l" rtl="0" eaLnBrk="0" fontAlgn="base" hangingPunct="0">
        <a:spcBef>
          <a:spcPct val="0"/>
        </a:spcBef>
        <a:spcAft>
          <a:spcPct val="0"/>
        </a:spcAft>
        <a:defRPr sz="2800" b="1">
          <a:solidFill>
            <a:srgbClr val="777777"/>
          </a:solidFill>
          <a:latin typeface="幼圆" panose="02010509060101010101" pitchFamily="49" charset="-122"/>
          <a:ea typeface="幼圆" panose="02010509060101010101" pitchFamily="49" charset="-122"/>
        </a:defRPr>
      </a:lvl2pPr>
      <a:lvl3pPr algn="l" rtl="0" eaLnBrk="0" fontAlgn="base" hangingPunct="0">
        <a:spcBef>
          <a:spcPct val="0"/>
        </a:spcBef>
        <a:spcAft>
          <a:spcPct val="0"/>
        </a:spcAft>
        <a:defRPr sz="2800" b="1">
          <a:solidFill>
            <a:srgbClr val="777777"/>
          </a:solidFill>
          <a:latin typeface="幼圆" panose="02010509060101010101" pitchFamily="49" charset="-122"/>
          <a:ea typeface="幼圆" panose="02010509060101010101" pitchFamily="49" charset="-122"/>
        </a:defRPr>
      </a:lvl3pPr>
      <a:lvl4pPr algn="l" rtl="0" eaLnBrk="0" fontAlgn="base" hangingPunct="0">
        <a:spcBef>
          <a:spcPct val="0"/>
        </a:spcBef>
        <a:spcAft>
          <a:spcPct val="0"/>
        </a:spcAft>
        <a:defRPr sz="2800" b="1">
          <a:solidFill>
            <a:srgbClr val="777777"/>
          </a:solidFill>
          <a:latin typeface="幼圆" panose="02010509060101010101" pitchFamily="49" charset="-122"/>
          <a:ea typeface="幼圆" panose="02010509060101010101" pitchFamily="49" charset="-122"/>
        </a:defRPr>
      </a:lvl4pPr>
      <a:lvl5pPr algn="l" rtl="0" eaLnBrk="0" fontAlgn="base" hangingPunct="0">
        <a:spcBef>
          <a:spcPct val="0"/>
        </a:spcBef>
        <a:spcAft>
          <a:spcPct val="0"/>
        </a:spcAft>
        <a:defRPr sz="2800" b="1">
          <a:solidFill>
            <a:srgbClr val="777777"/>
          </a:solidFill>
          <a:latin typeface="幼圆" panose="02010509060101010101" pitchFamily="49" charset="-122"/>
          <a:ea typeface="幼圆" panose="02010509060101010101" pitchFamily="49" charset="-122"/>
        </a:defRPr>
      </a:lvl5pPr>
      <a:lvl6pPr marL="457200" algn="l" rtl="0" fontAlgn="base">
        <a:spcBef>
          <a:spcPct val="0"/>
        </a:spcBef>
        <a:spcAft>
          <a:spcPct val="0"/>
        </a:spcAft>
        <a:defRPr sz="2800" b="1">
          <a:solidFill>
            <a:srgbClr val="777777"/>
          </a:solidFill>
          <a:latin typeface="幼圆" panose="02010509060101010101" pitchFamily="49" charset="-122"/>
          <a:ea typeface="幼圆" panose="02010509060101010101" pitchFamily="49" charset="-122"/>
        </a:defRPr>
      </a:lvl6pPr>
      <a:lvl7pPr marL="914400" algn="l" rtl="0" fontAlgn="base">
        <a:spcBef>
          <a:spcPct val="0"/>
        </a:spcBef>
        <a:spcAft>
          <a:spcPct val="0"/>
        </a:spcAft>
        <a:defRPr sz="2800" b="1">
          <a:solidFill>
            <a:srgbClr val="777777"/>
          </a:solidFill>
          <a:latin typeface="幼圆" panose="02010509060101010101" pitchFamily="49" charset="-122"/>
          <a:ea typeface="幼圆" panose="02010509060101010101" pitchFamily="49" charset="-122"/>
        </a:defRPr>
      </a:lvl7pPr>
      <a:lvl8pPr marL="1371600" algn="l" rtl="0" fontAlgn="base">
        <a:spcBef>
          <a:spcPct val="0"/>
        </a:spcBef>
        <a:spcAft>
          <a:spcPct val="0"/>
        </a:spcAft>
        <a:defRPr sz="2800" b="1">
          <a:solidFill>
            <a:srgbClr val="777777"/>
          </a:solidFill>
          <a:latin typeface="幼圆" panose="02010509060101010101" pitchFamily="49" charset="-122"/>
          <a:ea typeface="幼圆" panose="02010509060101010101" pitchFamily="49" charset="-122"/>
        </a:defRPr>
      </a:lvl8pPr>
      <a:lvl9pPr marL="1828800" algn="l" rtl="0" fontAlgn="base">
        <a:spcBef>
          <a:spcPct val="0"/>
        </a:spcBef>
        <a:spcAft>
          <a:spcPct val="0"/>
        </a:spcAft>
        <a:defRPr sz="2800" b="1">
          <a:solidFill>
            <a:srgbClr val="777777"/>
          </a:solidFill>
          <a:latin typeface="幼圆" panose="02010509060101010101" pitchFamily="49" charset="-122"/>
          <a:ea typeface="幼圆" panose="02010509060101010101" pitchFamily="49" charset="-122"/>
        </a:defRPr>
      </a:lvl9pPr>
    </p:titleStyle>
    <p:bodyStyle>
      <a:lvl1pPr marL="342900" indent="-342900" algn="l" rtl="0" eaLnBrk="0" fontAlgn="base" hangingPunct="0">
        <a:spcBef>
          <a:spcPct val="20000"/>
        </a:spcBef>
        <a:spcAft>
          <a:spcPct val="0"/>
        </a:spcAft>
        <a:buChar char="•"/>
        <a:defRPr sz="3200">
          <a:solidFill>
            <a:srgbClr val="777777"/>
          </a:solidFill>
          <a:latin typeface="+mn-lt"/>
          <a:ea typeface="+mn-ea"/>
          <a:cs typeface="+mn-cs"/>
        </a:defRPr>
      </a:lvl1pPr>
      <a:lvl2pPr marL="742950" indent="-285750" algn="l" rtl="0" eaLnBrk="0" fontAlgn="base" hangingPunct="0">
        <a:spcBef>
          <a:spcPct val="20000"/>
        </a:spcBef>
        <a:spcAft>
          <a:spcPct val="0"/>
        </a:spcAft>
        <a:buFont typeface="Wingdings" panose="05000000000000000000" pitchFamily="2" charset="2"/>
        <a:buChar char="n"/>
        <a:defRPr sz="2800">
          <a:solidFill>
            <a:srgbClr val="777777"/>
          </a:solidFill>
          <a:latin typeface="+mn-lt"/>
          <a:ea typeface="+mn-ea"/>
        </a:defRPr>
      </a:lvl2pPr>
      <a:lvl3pPr marL="1143000" indent="-228600" algn="l" rtl="0" eaLnBrk="0" fontAlgn="base" hangingPunct="0">
        <a:spcBef>
          <a:spcPct val="20000"/>
        </a:spcBef>
        <a:spcAft>
          <a:spcPct val="0"/>
        </a:spcAft>
        <a:buFont typeface="Wingdings" panose="05000000000000000000" pitchFamily="2" charset="2"/>
        <a:buChar char="n"/>
        <a:defRPr sz="2400">
          <a:solidFill>
            <a:srgbClr val="777777"/>
          </a:solidFill>
          <a:latin typeface="+mn-lt"/>
          <a:ea typeface="+mn-ea"/>
        </a:defRPr>
      </a:lvl3pPr>
      <a:lvl4pPr marL="1600200" indent="-228600" algn="l" rtl="0" eaLnBrk="0" fontAlgn="base" hangingPunct="0">
        <a:spcBef>
          <a:spcPct val="20000"/>
        </a:spcBef>
        <a:spcAft>
          <a:spcPct val="0"/>
        </a:spcAft>
        <a:buFont typeface="Wingdings" panose="05000000000000000000" pitchFamily="2" charset="2"/>
        <a:buChar char="n"/>
        <a:defRPr sz="2000">
          <a:solidFill>
            <a:srgbClr val="777777"/>
          </a:solidFill>
          <a:latin typeface="+mn-lt"/>
          <a:ea typeface="+mn-ea"/>
        </a:defRPr>
      </a:lvl4pPr>
      <a:lvl5pPr marL="2057400" indent="-228600" algn="l" rtl="0" eaLnBrk="0" fontAlgn="base" hangingPunct="0">
        <a:spcBef>
          <a:spcPct val="20000"/>
        </a:spcBef>
        <a:spcAft>
          <a:spcPct val="0"/>
        </a:spcAft>
        <a:buFont typeface="Wingdings" panose="05000000000000000000" pitchFamily="2" charset="2"/>
        <a:buChar char="n"/>
        <a:defRPr sz="2000">
          <a:solidFill>
            <a:srgbClr val="777777"/>
          </a:solidFill>
          <a:latin typeface="+mn-lt"/>
          <a:ea typeface="+mn-ea"/>
        </a:defRPr>
      </a:lvl5pPr>
      <a:lvl6pPr marL="2514600" indent="-228600" algn="l" rtl="0" fontAlgn="base">
        <a:spcBef>
          <a:spcPct val="20000"/>
        </a:spcBef>
        <a:spcAft>
          <a:spcPct val="0"/>
        </a:spcAft>
        <a:buFont typeface="Wingdings" panose="05000000000000000000" pitchFamily="2" charset="2"/>
        <a:buChar char="n"/>
        <a:defRPr sz="2000">
          <a:solidFill>
            <a:srgbClr val="777777"/>
          </a:solidFill>
          <a:latin typeface="+mn-lt"/>
          <a:ea typeface="+mn-ea"/>
        </a:defRPr>
      </a:lvl6pPr>
      <a:lvl7pPr marL="2971800" indent="-228600" algn="l" rtl="0" fontAlgn="base">
        <a:spcBef>
          <a:spcPct val="20000"/>
        </a:spcBef>
        <a:spcAft>
          <a:spcPct val="0"/>
        </a:spcAft>
        <a:buFont typeface="Wingdings" panose="05000000000000000000" pitchFamily="2" charset="2"/>
        <a:buChar char="n"/>
        <a:defRPr sz="2000">
          <a:solidFill>
            <a:srgbClr val="777777"/>
          </a:solidFill>
          <a:latin typeface="+mn-lt"/>
          <a:ea typeface="+mn-ea"/>
        </a:defRPr>
      </a:lvl7pPr>
      <a:lvl8pPr marL="3429000" indent="-228600" algn="l" rtl="0" fontAlgn="base">
        <a:spcBef>
          <a:spcPct val="20000"/>
        </a:spcBef>
        <a:spcAft>
          <a:spcPct val="0"/>
        </a:spcAft>
        <a:buFont typeface="Wingdings" panose="05000000000000000000" pitchFamily="2" charset="2"/>
        <a:buChar char="n"/>
        <a:defRPr sz="2000">
          <a:solidFill>
            <a:srgbClr val="777777"/>
          </a:solidFill>
          <a:latin typeface="+mn-lt"/>
          <a:ea typeface="+mn-ea"/>
        </a:defRPr>
      </a:lvl8pPr>
      <a:lvl9pPr marL="3886200" indent="-228600" algn="l" rtl="0" fontAlgn="base">
        <a:spcBef>
          <a:spcPct val="20000"/>
        </a:spcBef>
        <a:spcAft>
          <a:spcPct val="0"/>
        </a:spcAft>
        <a:buFont typeface="Wingdings" panose="05000000000000000000" pitchFamily="2" charset="2"/>
        <a:buChar char="n"/>
        <a:defRPr sz="2000">
          <a:solidFill>
            <a:srgbClr val="777777"/>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SBottomband"/>
          <p:cNvSpPr>
            <a:spLocks noChangeArrowheads="1"/>
          </p:cNvSpPr>
          <p:nvPr/>
        </p:nvSpPr>
        <p:spPr bwMode="invGray">
          <a:xfrm>
            <a:off x="0" y="6477000"/>
            <a:ext cx="8558213" cy="381000"/>
          </a:xfrm>
          <a:prstGeom prst="rect">
            <a:avLst/>
          </a:prstGeom>
          <a:solidFill>
            <a:srgbClr val="969696"/>
          </a:solidFill>
          <a:ln w="9525">
            <a:noFill/>
            <a:miter lim="800000"/>
          </a:ln>
        </p:spPr>
        <p:txBody>
          <a:bodyPr wrap="none" anchor="ctr"/>
          <a:lstStyle/>
          <a:p>
            <a:pPr algn="ctr" eaLnBrk="0" hangingPunct="0">
              <a:spcBef>
                <a:spcPct val="50000"/>
              </a:spcBef>
              <a:defRPr/>
            </a:pPr>
            <a:endParaRPr lang="zh-CN" altLang="en-US" sz="1200" baseline="-25000">
              <a:solidFill>
                <a:srgbClr val="777777"/>
              </a:solidFill>
            </a:endParaRPr>
          </a:p>
        </p:txBody>
      </p:sp>
      <p:pic>
        <p:nvPicPr>
          <p:cNvPr id="6147" name="Picture 7" descr="bottom"/>
          <p:cNvPicPr>
            <a:picLocks noChangeArrowheads="1"/>
          </p:cNvPicPr>
          <p:nvPr/>
        </p:nvPicPr>
        <p:blipFill>
          <a:blip r:embed="rId14"/>
          <a:srcRect/>
          <a:stretch>
            <a:fillRect/>
          </a:stretch>
        </p:blipFill>
        <p:spPr bwMode="auto">
          <a:xfrm>
            <a:off x="0" y="1588"/>
            <a:ext cx="9144000" cy="906462"/>
          </a:xfrm>
          <a:prstGeom prst="rect">
            <a:avLst/>
          </a:prstGeom>
          <a:noFill/>
          <a:ln w="9525">
            <a:noFill/>
            <a:miter lim="800000"/>
            <a:headEnd/>
            <a:tailEnd/>
          </a:ln>
        </p:spPr>
      </p:pic>
      <p:sp>
        <p:nvSpPr>
          <p:cNvPr id="6148" name="SBottomSquare"/>
          <p:cNvSpPr>
            <a:spLocks noChangeArrowheads="1"/>
          </p:cNvSpPr>
          <p:nvPr/>
        </p:nvSpPr>
        <p:spPr bwMode="invGray">
          <a:xfrm>
            <a:off x="8604250" y="6477000"/>
            <a:ext cx="539750" cy="381000"/>
          </a:xfrm>
          <a:prstGeom prst="rect">
            <a:avLst/>
          </a:prstGeom>
          <a:solidFill>
            <a:srgbClr val="6598FF"/>
          </a:solidFill>
          <a:ln w="9525">
            <a:noFill/>
            <a:miter lim="800000"/>
          </a:ln>
        </p:spPr>
        <p:txBody>
          <a:bodyPr wrap="none" anchor="ctr"/>
          <a:lstStyle/>
          <a:p>
            <a:pPr algn="ctr" eaLnBrk="0" hangingPunct="0">
              <a:defRPr/>
            </a:pPr>
            <a:endParaRPr lang="en-GB" altLang="zh-CN" sz="1400">
              <a:solidFill>
                <a:srgbClr val="FFFFFF"/>
              </a:solidFill>
            </a:endParaRPr>
          </a:p>
        </p:txBody>
      </p:sp>
      <p:sp>
        <p:nvSpPr>
          <p:cNvPr id="6149" name="SBottomSquare"/>
          <p:cNvSpPr>
            <a:spLocks noChangeArrowheads="1"/>
          </p:cNvSpPr>
          <p:nvPr/>
        </p:nvSpPr>
        <p:spPr bwMode="invGray">
          <a:xfrm>
            <a:off x="8604250" y="6477000"/>
            <a:ext cx="539750" cy="381000"/>
          </a:xfrm>
          <a:prstGeom prst="rect">
            <a:avLst/>
          </a:prstGeom>
          <a:solidFill>
            <a:srgbClr val="000066"/>
          </a:solidFill>
          <a:ln w="9525">
            <a:noFill/>
            <a:miter lim="800000"/>
          </a:ln>
        </p:spPr>
        <p:txBody>
          <a:bodyPr wrap="none" anchor="ctr"/>
          <a:lstStyle/>
          <a:p>
            <a:pPr algn="ctr" eaLnBrk="0" hangingPunct="0">
              <a:defRPr/>
            </a:pPr>
            <a:fld id="{BA70050B-BD6A-40CA-B063-AC6F1483204C}" type="slidenum">
              <a:rPr lang="zh-CN" altLang="en-GB" sz="1000">
                <a:solidFill>
                  <a:srgbClr val="FFFFFF"/>
                </a:solidFill>
              </a:rPr>
            </a:fld>
            <a:endParaRPr lang="en-GB" altLang="zh-CN" sz="1000">
              <a:solidFill>
                <a:srgbClr val="FFFFFF"/>
              </a:solidFill>
            </a:endParaRPr>
          </a:p>
        </p:txBody>
      </p:sp>
      <p:pic>
        <p:nvPicPr>
          <p:cNvPr id="6150" name="Picture 35" descr="招牌设计"/>
          <p:cNvPicPr>
            <a:picLocks noChangeAspect="1" noChangeArrowheads="1"/>
          </p:cNvPicPr>
          <p:nvPr/>
        </p:nvPicPr>
        <p:blipFill>
          <a:blip r:embed="rId15"/>
          <a:srcRect/>
          <a:stretch>
            <a:fillRect/>
          </a:stretch>
        </p:blipFill>
        <p:spPr bwMode="auto">
          <a:xfrm>
            <a:off x="7124700" y="6540500"/>
            <a:ext cx="277813" cy="274638"/>
          </a:xfrm>
          <a:prstGeom prst="rect">
            <a:avLst/>
          </a:prstGeom>
          <a:noFill/>
          <a:ln w="9525">
            <a:noFill/>
            <a:miter lim="800000"/>
            <a:headEnd/>
            <a:tailEnd/>
          </a:ln>
        </p:spPr>
      </p:pic>
      <p:sp>
        <p:nvSpPr>
          <p:cNvPr id="1031" name="Text Box 36"/>
          <p:cNvSpPr txBox="1">
            <a:spLocks noChangeArrowheads="1"/>
          </p:cNvSpPr>
          <p:nvPr/>
        </p:nvSpPr>
        <p:spPr bwMode="auto">
          <a:xfrm>
            <a:off x="7378700" y="6532563"/>
            <a:ext cx="1752600" cy="320675"/>
          </a:xfrm>
          <a:prstGeom prst="rect">
            <a:avLst/>
          </a:prstGeom>
          <a:noFill/>
          <a:ln>
            <a:noFill/>
          </a:ln>
        </p:spPr>
        <p:txBody>
          <a:bodyPr>
            <a:spAutoFit/>
          </a:bodyPr>
          <a:lstStyle>
            <a:lvl1pPr eaLnBrk="0" hangingPunct="0">
              <a:defRPr sz="2000">
                <a:solidFill>
                  <a:schemeClr val="tx1"/>
                </a:solidFill>
                <a:latin typeface="Arial" panose="020B0604020202020204" pitchFamily="34" charset="0"/>
                <a:ea typeface="幼圆" panose="02010509060101010101" pitchFamily="49" charset="-122"/>
              </a:defRPr>
            </a:lvl1pPr>
            <a:lvl2pPr marL="742950" indent="-285750" eaLnBrk="0" hangingPunct="0">
              <a:defRPr sz="2000">
                <a:solidFill>
                  <a:schemeClr val="tx1"/>
                </a:solidFill>
                <a:latin typeface="Arial" panose="020B0604020202020204" pitchFamily="34" charset="0"/>
                <a:ea typeface="幼圆" panose="02010509060101010101" pitchFamily="49" charset="-122"/>
              </a:defRPr>
            </a:lvl2pPr>
            <a:lvl3pPr marL="1143000" indent="-228600" eaLnBrk="0" hangingPunct="0">
              <a:defRPr sz="2000">
                <a:solidFill>
                  <a:schemeClr val="tx1"/>
                </a:solidFill>
                <a:latin typeface="Arial" panose="020B0604020202020204" pitchFamily="34" charset="0"/>
                <a:ea typeface="幼圆" panose="02010509060101010101" pitchFamily="49" charset="-122"/>
              </a:defRPr>
            </a:lvl3pPr>
            <a:lvl4pPr marL="1600200" indent="-228600" eaLnBrk="0" hangingPunct="0">
              <a:defRPr sz="2000">
                <a:solidFill>
                  <a:schemeClr val="tx1"/>
                </a:solidFill>
                <a:latin typeface="Arial" panose="020B0604020202020204" pitchFamily="34" charset="0"/>
                <a:ea typeface="幼圆" panose="02010509060101010101" pitchFamily="49" charset="-122"/>
              </a:defRPr>
            </a:lvl4pPr>
            <a:lvl5pPr marL="2057400" indent="-228600" eaLnBrk="0" hangingPunct="0">
              <a:defRPr sz="2000">
                <a:solidFill>
                  <a:schemeClr val="tx1"/>
                </a:solidFill>
                <a:latin typeface="Arial" panose="020B0604020202020204" pitchFamily="34" charset="0"/>
                <a:ea typeface="幼圆" panose="02010509060101010101" pitchFamily="49" charset="-122"/>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ea typeface="幼圆" panose="02010509060101010101" pitchFamily="49" charset="-122"/>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ea typeface="幼圆" panose="02010509060101010101" pitchFamily="49" charset="-122"/>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ea typeface="幼圆" panose="02010509060101010101" pitchFamily="49" charset="-122"/>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ea typeface="幼圆" panose="02010509060101010101" pitchFamily="49" charset="-122"/>
              </a:defRPr>
            </a:lvl9pPr>
          </a:lstStyle>
          <a:p>
            <a:pPr eaLnBrk="1" hangingPunct="1">
              <a:lnSpc>
                <a:spcPct val="50000"/>
              </a:lnSpc>
              <a:spcBef>
                <a:spcPct val="50000"/>
              </a:spcBef>
              <a:defRPr/>
            </a:pPr>
            <a:r>
              <a:rPr lang="en-US" altLang="zh-CN" sz="1000">
                <a:solidFill>
                  <a:srgbClr val="FFFFFF"/>
                </a:solidFill>
                <a:ea typeface="宋体" panose="02010600030101010101" pitchFamily="2" charset="-122"/>
              </a:rPr>
              <a:t>BEST CLIENTS</a:t>
            </a:r>
            <a:endParaRPr lang="en-US" altLang="zh-CN" sz="1000">
              <a:solidFill>
                <a:srgbClr val="FFFFFF"/>
              </a:solidFill>
              <a:ea typeface="宋体" panose="02010600030101010101" pitchFamily="2" charset="-122"/>
            </a:endParaRPr>
          </a:p>
          <a:p>
            <a:pPr eaLnBrk="1" hangingPunct="1">
              <a:lnSpc>
                <a:spcPct val="50000"/>
              </a:lnSpc>
              <a:spcBef>
                <a:spcPct val="50000"/>
              </a:spcBef>
              <a:defRPr/>
            </a:pPr>
            <a:r>
              <a:rPr lang="en-US" altLang="zh-CN" sz="1000">
                <a:solidFill>
                  <a:srgbClr val="FFFFFF"/>
                </a:solidFill>
                <a:ea typeface="宋体" panose="02010600030101010101" pitchFamily="2" charset="-122"/>
              </a:rPr>
              <a:t>BEST SERVICE</a:t>
            </a:r>
            <a:endParaRPr lang="en-US" altLang="zh-CN" sz="1000">
              <a:solidFill>
                <a:srgbClr val="FFFFFF"/>
              </a:solidFill>
              <a:ea typeface="宋体" panose="02010600030101010101" pitchFamily="2" charset="-122"/>
            </a:endParaRPr>
          </a:p>
        </p:txBody>
      </p:sp>
      <p:sp>
        <p:nvSpPr>
          <p:cNvPr id="6152" name="Rectangle 38"/>
          <p:cNvSpPr>
            <a:spLocks noChangeArrowheads="1"/>
          </p:cNvSpPr>
          <p:nvPr/>
        </p:nvSpPr>
        <p:spPr bwMode="auto">
          <a:xfrm>
            <a:off x="-12700" y="6524625"/>
            <a:ext cx="2208213" cy="236538"/>
          </a:xfrm>
          <a:prstGeom prst="rect">
            <a:avLst/>
          </a:prstGeom>
          <a:noFill/>
          <a:ln w="9525">
            <a:noFill/>
            <a:miter lim="800000"/>
          </a:ln>
        </p:spPr>
        <p:txBody>
          <a:bodyPr/>
          <a:lstStyle/>
          <a:p>
            <a:pPr>
              <a:defRPr/>
            </a:pPr>
            <a:r>
              <a:rPr lang="en-US" altLang="zh-CN" sz="1200">
                <a:solidFill>
                  <a:srgbClr val="FFFFFF"/>
                </a:solidFill>
                <a:latin typeface="Verdana" panose="020B0604030504040204" pitchFamily="34" charset="0"/>
              </a:rPr>
              <a:t>www.rongke.com</a:t>
            </a:r>
            <a:endParaRPr lang="en-US" altLang="zh-CN" sz="1200">
              <a:solidFill>
                <a:srgbClr val="FFFFFF"/>
              </a:solidFill>
              <a:latin typeface="Verdana" panose="020B0604030504040204" pitchFamily="34" charset="0"/>
            </a:endParaRPr>
          </a:p>
        </p:txBody>
      </p:sp>
    </p:spTree>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 id="2147483728" r:id="rId12"/>
    <p:sldLayoutId id="2147483729" r:id="rId13"/>
  </p:sldLayoutIdLst>
  <p:transition>
    <p:wipe dir="r"/>
  </p:transition>
  <p:txStyles>
    <p:titleStyle>
      <a:lvl1pPr algn="l" rtl="0" eaLnBrk="0" fontAlgn="base" hangingPunct="0">
        <a:spcBef>
          <a:spcPct val="0"/>
        </a:spcBef>
        <a:spcAft>
          <a:spcPct val="0"/>
        </a:spcAft>
        <a:defRPr sz="2800" b="1">
          <a:solidFill>
            <a:srgbClr val="777777"/>
          </a:solidFill>
          <a:latin typeface="+mj-lt"/>
          <a:ea typeface="+mj-ea"/>
          <a:cs typeface="+mj-cs"/>
        </a:defRPr>
      </a:lvl1pPr>
      <a:lvl2pPr algn="l" rtl="0" eaLnBrk="0" fontAlgn="base" hangingPunct="0">
        <a:spcBef>
          <a:spcPct val="0"/>
        </a:spcBef>
        <a:spcAft>
          <a:spcPct val="0"/>
        </a:spcAft>
        <a:defRPr sz="2800" b="1">
          <a:solidFill>
            <a:srgbClr val="777777"/>
          </a:solidFill>
          <a:latin typeface="幼圆" panose="02010509060101010101" pitchFamily="49" charset="-122"/>
          <a:ea typeface="幼圆" panose="02010509060101010101" pitchFamily="49" charset="-122"/>
        </a:defRPr>
      </a:lvl2pPr>
      <a:lvl3pPr algn="l" rtl="0" eaLnBrk="0" fontAlgn="base" hangingPunct="0">
        <a:spcBef>
          <a:spcPct val="0"/>
        </a:spcBef>
        <a:spcAft>
          <a:spcPct val="0"/>
        </a:spcAft>
        <a:defRPr sz="2800" b="1">
          <a:solidFill>
            <a:srgbClr val="777777"/>
          </a:solidFill>
          <a:latin typeface="幼圆" panose="02010509060101010101" pitchFamily="49" charset="-122"/>
          <a:ea typeface="幼圆" panose="02010509060101010101" pitchFamily="49" charset="-122"/>
        </a:defRPr>
      </a:lvl3pPr>
      <a:lvl4pPr algn="l" rtl="0" eaLnBrk="0" fontAlgn="base" hangingPunct="0">
        <a:spcBef>
          <a:spcPct val="0"/>
        </a:spcBef>
        <a:spcAft>
          <a:spcPct val="0"/>
        </a:spcAft>
        <a:defRPr sz="2800" b="1">
          <a:solidFill>
            <a:srgbClr val="777777"/>
          </a:solidFill>
          <a:latin typeface="幼圆" panose="02010509060101010101" pitchFamily="49" charset="-122"/>
          <a:ea typeface="幼圆" panose="02010509060101010101" pitchFamily="49" charset="-122"/>
        </a:defRPr>
      </a:lvl4pPr>
      <a:lvl5pPr algn="l" rtl="0" eaLnBrk="0" fontAlgn="base" hangingPunct="0">
        <a:spcBef>
          <a:spcPct val="0"/>
        </a:spcBef>
        <a:spcAft>
          <a:spcPct val="0"/>
        </a:spcAft>
        <a:defRPr sz="2800" b="1">
          <a:solidFill>
            <a:srgbClr val="777777"/>
          </a:solidFill>
          <a:latin typeface="幼圆" panose="02010509060101010101" pitchFamily="49" charset="-122"/>
          <a:ea typeface="幼圆" panose="02010509060101010101" pitchFamily="49" charset="-122"/>
        </a:defRPr>
      </a:lvl5pPr>
      <a:lvl6pPr marL="457200" algn="l" rtl="0" fontAlgn="base">
        <a:spcBef>
          <a:spcPct val="0"/>
        </a:spcBef>
        <a:spcAft>
          <a:spcPct val="0"/>
        </a:spcAft>
        <a:defRPr sz="2800" b="1">
          <a:solidFill>
            <a:srgbClr val="777777"/>
          </a:solidFill>
          <a:latin typeface="幼圆" panose="02010509060101010101" pitchFamily="49" charset="-122"/>
          <a:ea typeface="幼圆" panose="02010509060101010101" pitchFamily="49" charset="-122"/>
        </a:defRPr>
      </a:lvl6pPr>
      <a:lvl7pPr marL="914400" algn="l" rtl="0" fontAlgn="base">
        <a:spcBef>
          <a:spcPct val="0"/>
        </a:spcBef>
        <a:spcAft>
          <a:spcPct val="0"/>
        </a:spcAft>
        <a:defRPr sz="2800" b="1">
          <a:solidFill>
            <a:srgbClr val="777777"/>
          </a:solidFill>
          <a:latin typeface="幼圆" panose="02010509060101010101" pitchFamily="49" charset="-122"/>
          <a:ea typeface="幼圆" panose="02010509060101010101" pitchFamily="49" charset="-122"/>
        </a:defRPr>
      </a:lvl7pPr>
      <a:lvl8pPr marL="1371600" algn="l" rtl="0" fontAlgn="base">
        <a:spcBef>
          <a:spcPct val="0"/>
        </a:spcBef>
        <a:spcAft>
          <a:spcPct val="0"/>
        </a:spcAft>
        <a:defRPr sz="2800" b="1">
          <a:solidFill>
            <a:srgbClr val="777777"/>
          </a:solidFill>
          <a:latin typeface="幼圆" panose="02010509060101010101" pitchFamily="49" charset="-122"/>
          <a:ea typeface="幼圆" panose="02010509060101010101" pitchFamily="49" charset="-122"/>
        </a:defRPr>
      </a:lvl8pPr>
      <a:lvl9pPr marL="1828800" algn="l" rtl="0" fontAlgn="base">
        <a:spcBef>
          <a:spcPct val="0"/>
        </a:spcBef>
        <a:spcAft>
          <a:spcPct val="0"/>
        </a:spcAft>
        <a:defRPr sz="2800" b="1">
          <a:solidFill>
            <a:srgbClr val="777777"/>
          </a:solidFill>
          <a:latin typeface="幼圆" panose="02010509060101010101" pitchFamily="49" charset="-122"/>
          <a:ea typeface="幼圆" panose="02010509060101010101" pitchFamily="49" charset="-122"/>
        </a:defRPr>
      </a:lvl9pPr>
    </p:titleStyle>
    <p:bodyStyle>
      <a:lvl1pPr marL="342900" indent="-342900" algn="l" rtl="0" eaLnBrk="0" fontAlgn="base" hangingPunct="0">
        <a:spcBef>
          <a:spcPct val="20000"/>
        </a:spcBef>
        <a:spcAft>
          <a:spcPct val="0"/>
        </a:spcAft>
        <a:buChar char="•"/>
        <a:defRPr sz="3200">
          <a:solidFill>
            <a:srgbClr val="777777"/>
          </a:solidFill>
          <a:latin typeface="+mn-lt"/>
          <a:ea typeface="+mn-ea"/>
          <a:cs typeface="+mn-cs"/>
        </a:defRPr>
      </a:lvl1pPr>
      <a:lvl2pPr marL="742950" indent="-285750" algn="l" rtl="0" eaLnBrk="0" fontAlgn="base" hangingPunct="0">
        <a:spcBef>
          <a:spcPct val="20000"/>
        </a:spcBef>
        <a:spcAft>
          <a:spcPct val="0"/>
        </a:spcAft>
        <a:buFont typeface="Wingdings" panose="05000000000000000000" pitchFamily="2" charset="2"/>
        <a:buChar char="n"/>
        <a:defRPr sz="2800">
          <a:solidFill>
            <a:srgbClr val="777777"/>
          </a:solidFill>
          <a:latin typeface="+mn-lt"/>
          <a:ea typeface="+mn-ea"/>
        </a:defRPr>
      </a:lvl2pPr>
      <a:lvl3pPr marL="1143000" indent="-228600" algn="l" rtl="0" eaLnBrk="0" fontAlgn="base" hangingPunct="0">
        <a:spcBef>
          <a:spcPct val="20000"/>
        </a:spcBef>
        <a:spcAft>
          <a:spcPct val="0"/>
        </a:spcAft>
        <a:buFont typeface="Wingdings" panose="05000000000000000000" pitchFamily="2" charset="2"/>
        <a:buChar char="n"/>
        <a:defRPr sz="2400">
          <a:solidFill>
            <a:srgbClr val="777777"/>
          </a:solidFill>
          <a:latin typeface="+mn-lt"/>
          <a:ea typeface="+mn-ea"/>
        </a:defRPr>
      </a:lvl3pPr>
      <a:lvl4pPr marL="1600200" indent="-228600" algn="l" rtl="0" eaLnBrk="0" fontAlgn="base" hangingPunct="0">
        <a:spcBef>
          <a:spcPct val="20000"/>
        </a:spcBef>
        <a:spcAft>
          <a:spcPct val="0"/>
        </a:spcAft>
        <a:buFont typeface="Wingdings" panose="05000000000000000000" pitchFamily="2" charset="2"/>
        <a:buChar char="n"/>
        <a:defRPr sz="2000">
          <a:solidFill>
            <a:srgbClr val="777777"/>
          </a:solidFill>
          <a:latin typeface="+mn-lt"/>
          <a:ea typeface="+mn-ea"/>
        </a:defRPr>
      </a:lvl4pPr>
      <a:lvl5pPr marL="2057400" indent="-228600" algn="l" rtl="0" eaLnBrk="0" fontAlgn="base" hangingPunct="0">
        <a:spcBef>
          <a:spcPct val="20000"/>
        </a:spcBef>
        <a:spcAft>
          <a:spcPct val="0"/>
        </a:spcAft>
        <a:buFont typeface="Wingdings" panose="05000000000000000000" pitchFamily="2" charset="2"/>
        <a:buChar char="n"/>
        <a:defRPr sz="2000">
          <a:solidFill>
            <a:srgbClr val="777777"/>
          </a:solidFill>
          <a:latin typeface="+mn-lt"/>
          <a:ea typeface="+mn-ea"/>
        </a:defRPr>
      </a:lvl5pPr>
      <a:lvl6pPr marL="2514600" indent="-228600" algn="l" rtl="0" fontAlgn="base">
        <a:spcBef>
          <a:spcPct val="20000"/>
        </a:spcBef>
        <a:spcAft>
          <a:spcPct val="0"/>
        </a:spcAft>
        <a:buFont typeface="Wingdings" panose="05000000000000000000" pitchFamily="2" charset="2"/>
        <a:buChar char="n"/>
        <a:defRPr sz="2000">
          <a:solidFill>
            <a:srgbClr val="777777"/>
          </a:solidFill>
          <a:latin typeface="+mn-lt"/>
          <a:ea typeface="+mn-ea"/>
        </a:defRPr>
      </a:lvl6pPr>
      <a:lvl7pPr marL="2971800" indent="-228600" algn="l" rtl="0" fontAlgn="base">
        <a:spcBef>
          <a:spcPct val="20000"/>
        </a:spcBef>
        <a:spcAft>
          <a:spcPct val="0"/>
        </a:spcAft>
        <a:buFont typeface="Wingdings" panose="05000000000000000000" pitchFamily="2" charset="2"/>
        <a:buChar char="n"/>
        <a:defRPr sz="2000">
          <a:solidFill>
            <a:srgbClr val="777777"/>
          </a:solidFill>
          <a:latin typeface="+mn-lt"/>
          <a:ea typeface="+mn-ea"/>
        </a:defRPr>
      </a:lvl7pPr>
      <a:lvl8pPr marL="3429000" indent="-228600" algn="l" rtl="0" fontAlgn="base">
        <a:spcBef>
          <a:spcPct val="20000"/>
        </a:spcBef>
        <a:spcAft>
          <a:spcPct val="0"/>
        </a:spcAft>
        <a:buFont typeface="Wingdings" panose="05000000000000000000" pitchFamily="2" charset="2"/>
        <a:buChar char="n"/>
        <a:defRPr sz="2000">
          <a:solidFill>
            <a:srgbClr val="777777"/>
          </a:solidFill>
          <a:latin typeface="+mn-lt"/>
          <a:ea typeface="+mn-ea"/>
        </a:defRPr>
      </a:lvl8pPr>
      <a:lvl9pPr marL="3886200" indent="-228600" algn="l" rtl="0" fontAlgn="base">
        <a:spcBef>
          <a:spcPct val="20000"/>
        </a:spcBef>
        <a:spcAft>
          <a:spcPct val="0"/>
        </a:spcAft>
        <a:buFont typeface="Wingdings" panose="05000000000000000000" pitchFamily="2" charset="2"/>
        <a:buChar char="n"/>
        <a:defRPr sz="2000">
          <a:solidFill>
            <a:srgbClr val="777777"/>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SBottomband"/>
          <p:cNvSpPr>
            <a:spLocks noChangeArrowheads="1"/>
          </p:cNvSpPr>
          <p:nvPr/>
        </p:nvSpPr>
        <p:spPr bwMode="invGray">
          <a:xfrm>
            <a:off x="0" y="6477000"/>
            <a:ext cx="8558213" cy="381000"/>
          </a:xfrm>
          <a:prstGeom prst="rect">
            <a:avLst/>
          </a:prstGeom>
          <a:solidFill>
            <a:srgbClr val="969696"/>
          </a:solidFill>
          <a:ln w="9525">
            <a:noFill/>
            <a:miter lim="800000"/>
          </a:ln>
        </p:spPr>
        <p:txBody>
          <a:bodyPr wrap="none" anchor="ctr"/>
          <a:lstStyle/>
          <a:p>
            <a:pPr algn="ctr" eaLnBrk="0" hangingPunct="0">
              <a:spcBef>
                <a:spcPct val="50000"/>
              </a:spcBef>
              <a:defRPr/>
            </a:pPr>
            <a:endParaRPr lang="zh-CN" altLang="en-US" sz="1200" baseline="-25000">
              <a:solidFill>
                <a:srgbClr val="777777"/>
              </a:solidFill>
            </a:endParaRPr>
          </a:p>
        </p:txBody>
      </p:sp>
      <p:pic>
        <p:nvPicPr>
          <p:cNvPr id="7171" name="Picture 7" descr="bottom"/>
          <p:cNvPicPr>
            <a:picLocks noChangeArrowheads="1"/>
          </p:cNvPicPr>
          <p:nvPr/>
        </p:nvPicPr>
        <p:blipFill>
          <a:blip r:embed="rId14"/>
          <a:srcRect/>
          <a:stretch>
            <a:fillRect/>
          </a:stretch>
        </p:blipFill>
        <p:spPr bwMode="auto">
          <a:xfrm>
            <a:off x="0" y="1588"/>
            <a:ext cx="9144000" cy="906462"/>
          </a:xfrm>
          <a:prstGeom prst="rect">
            <a:avLst/>
          </a:prstGeom>
          <a:noFill/>
          <a:ln w="9525">
            <a:noFill/>
            <a:miter lim="800000"/>
            <a:headEnd/>
            <a:tailEnd/>
          </a:ln>
        </p:spPr>
      </p:pic>
      <p:sp>
        <p:nvSpPr>
          <p:cNvPr id="7172" name="SBottomSquare"/>
          <p:cNvSpPr>
            <a:spLocks noChangeArrowheads="1"/>
          </p:cNvSpPr>
          <p:nvPr/>
        </p:nvSpPr>
        <p:spPr bwMode="invGray">
          <a:xfrm>
            <a:off x="8604250" y="6477000"/>
            <a:ext cx="539750" cy="381000"/>
          </a:xfrm>
          <a:prstGeom prst="rect">
            <a:avLst/>
          </a:prstGeom>
          <a:solidFill>
            <a:srgbClr val="6598FF"/>
          </a:solidFill>
          <a:ln w="9525">
            <a:noFill/>
            <a:miter lim="800000"/>
          </a:ln>
        </p:spPr>
        <p:txBody>
          <a:bodyPr wrap="none" anchor="ctr"/>
          <a:lstStyle/>
          <a:p>
            <a:pPr algn="ctr" eaLnBrk="0" hangingPunct="0">
              <a:defRPr/>
            </a:pPr>
            <a:endParaRPr lang="en-GB" altLang="zh-CN" sz="1400">
              <a:solidFill>
                <a:srgbClr val="FFFFFF"/>
              </a:solidFill>
            </a:endParaRPr>
          </a:p>
        </p:txBody>
      </p:sp>
      <p:sp>
        <p:nvSpPr>
          <p:cNvPr id="7173" name="SBottomSquare"/>
          <p:cNvSpPr>
            <a:spLocks noChangeArrowheads="1"/>
          </p:cNvSpPr>
          <p:nvPr/>
        </p:nvSpPr>
        <p:spPr bwMode="invGray">
          <a:xfrm>
            <a:off x="8604250" y="6477000"/>
            <a:ext cx="539750" cy="381000"/>
          </a:xfrm>
          <a:prstGeom prst="rect">
            <a:avLst/>
          </a:prstGeom>
          <a:solidFill>
            <a:srgbClr val="000066"/>
          </a:solidFill>
          <a:ln w="9525">
            <a:noFill/>
            <a:miter lim="800000"/>
          </a:ln>
        </p:spPr>
        <p:txBody>
          <a:bodyPr wrap="none" anchor="ctr"/>
          <a:lstStyle/>
          <a:p>
            <a:pPr algn="ctr" eaLnBrk="0" hangingPunct="0">
              <a:defRPr/>
            </a:pPr>
            <a:fld id="{9C5FD946-661B-437A-9DDE-DB12AF003D33}" type="slidenum">
              <a:rPr lang="zh-CN" altLang="en-GB" sz="1000">
                <a:solidFill>
                  <a:srgbClr val="FFFFFF"/>
                </a:solidFill>
              </a:rPr>
            </a:fld>
            <a:endParaRPr lang="en-GB" altLang="zh-CN" sz="1000">
              <a:solidFill>
                <a:srgbClr val="FFFFFF"/>
              </a:solidFill>
            </a:endParaRPr>
          </a:p>
        </p:txBody>
      </p:sp>
      <p:pic>
        <p:nvPicPr>
          <p:cNvPr id="7174" name="Picture 35" descr="招牌设计"/>
          <p:cNvPicPr>
            <a:picLocks noChangeAspect="1" noChangeArrowheads="1"/>
          </p:cNvPicPr>
          <p:nvPr/>
        </p:nvPicPr>
        <p:blipFill>
          <a:blip r:embed="rId15"/>
          <a:srcRect/>
          <a:stretch>
            <a:fillRect/>
          </a:stretch>
        </p:blipFill>
        <p:spPr bwMode="auto">
          <a:xfrm>
            <a:off x="7124700" y="6540500"/>
            <a:ext cx="277813" cy="274638"/>
          </a:xfrm>
          <a:prstGeom prst="rect">
            <a:avLst/>
          </a:prstGeom>
          <a:noFill/>
          <a:ln w="9525">
            <a:noFill/>
            <a:miter lim="800000"/>
            <a:headEnd/>
            <a:tailEnd/>
          </a:ln>
        </p:spPr>
      </p:pic>
      <p:sp>
        <p:nvSpPr>
          <p:cNvPr id="1031" name="Text Box 36"/>
          <p:cNvSpPr txBox="1">
            <a:spLocks noChangeArrowheads="1"/>
          </p:cNvSpPr>
          <p:nvPr/>
        </p:nvSpPr>
        <p:spPr bwMode="auto">
          <a:xfrm>
            <a:off x="7378700" y="6532563"/>
            <a:ext cx="1752600" cy="320675"/>
          </a:xfrm>
          <a:prstGeom prst="rect">
            <a:avLst/>
          </a:prstGeom>
          <a:noFill/>
          <a:ln>
            <a:noFill/>
          </a:ln>
        </p:spPr>
        <p:txBody>
          <a:bodyPr>
            <a:spAutoFit/>
          </a:bodyPr>
          <a:lstStyle>
            <a:lvl1pPr eaLnBrk="0" hangingPunct="0">
              <a:defRPr sz="2000">
                <a:solidFill>
                  <a:schemeClr val="tx1"/>
                </a:solidFill>
                <a:latin typeface="Arial" panose="020B0604020202020204" pitchFamily="34" charset="0"/>
                <a:ea typeface="幼圆" panose="02010509060101010101" pitchFamily="49" charset="-122"/>
              </a:defRPr>
            </a:lvl1pPr>
            <a:lvl2pPr marL="742950" indent="-285750" eaLnBrk="0" hangingPunct="0">
              <a:defRPr sz="2000">
                <a:solidFill>
                  <a:schemeClr val="tx1"/>
                </a:solidFill>
                <a:latin typeface="Arial" panose="020B0604020202020204" pitchFamily="34" charset="0"/>
                <a:ea typeface="幼圆" panose="02010509060101010101" pitchFamily="49" charset="-122"/>
              </a:defRPr>
            </a:lvl2pPr>
            <a:lvl3pPr marL="1143000" indent="-228600" eaLnBrk="0" hangingPunct="0">
              <a:defRPr sz="2000">
                <a:solidFill>
                  <a:schemeClr val="tx1"/>
                </a:solidFill>
                <a:latin typeface="Arial" panose="020B0604020202020204" pitchFamily="34" charset="0"/>
                <a:ea typeface="幼圆" panose="02010509060101010101" pitchFamily="49" charset="-122"/>
              </a:defRPr>
            </a:lvl3pPr>
            <a:lvl4pPr marL="1600200" indent="-228600" eaLnBrk="0" hangingPunct="0">
              <a:defRPr sz="2000">
                <a:solidFill>
                  <a:schemeClr val="tx1"/>
                </a:solidFill>
                <a:latin typeface="Arial" panose="020B0604020202020204" pitchFamily="34" charset="0"/>
                <a:ea typeface="幼圆" panose="02010509060101010101" pitchFamily="49" charset="-122"/>
              </a:defRPr>
            </a:lvl4pPr>
            <a:lvl5pPr marL="2057400" indent="-228600" eaLnBrk="0" hangingPunct="0">
              <a:defRPr sz="2000">
                <a:solidFill>
                  <a:schemeClr val="tx1"/>
                </a:solidFill>
                <a:latin typeface="Arial" panose="020B0604020202020204" pitchFamily="34" charset="0"/>
                <a:ea typeface="幼圆" panose="02010509060101010101" pitchFamily="49" charset="-122"/>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ea typeface="幼圆" panose="02010509060101010101" pitchFamily="49" charset="-122"/>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ea typeface="幼圆" panose="02010509060101010101" pitchFamily="49" charset="-122"/>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ea typeface="幼圆" panose="02010509060101010101" pitchFamily="49" charset="-122"/>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ea typeface="幼圆" panose="02010509060101010101" pitchFamily="49" charset="-122"/>
              </a:defRPr>
            </a:lvl9pPr>
          </a:lstStyle>
          <a:p>
            <a:pPr eaLnBrk="1" hangingPunct="1">
              <a:lnSpc>
                <a:spcPct val="50000"/>
              </a:lnSpc>
              <a:spcBef>
                <a:spcPct val="50000"/>
              </a:spcBef>
              <a:defRPr/>
            </a:pPr>
            <a:r>
              <a:rPr lang="en-US" altLang="zh-CN" sz="1000">
                <a:solidFill>
                  <a:srgbClr val="FFFFFF"/>
                </a:solidFill>
                <a:ea typeface="宋体" panose="02010600030101010101" pitchFamily="2" charset="-122"/>
              </a:rPr>
              <a:t>BEST CLIENTS</a:t>
            </a:r>
            <a:endParaRPr lang="en-US" altLang="zh-CN" sz="1000">
              <a:solidFill>
                <a:srgbClr val="FFFFFF"/>
              </a:solidFill>
              <a:ea typeface="宋体" panose="02010600030101010101" pitchFamily="2" charset="-122"/>
            </a:endParaRPr>
          </a:p>
          <a:p>
            <a:pPr eaLnBrk="1" hangingPunct="1">
              <a:lnSpc>
                <a:spcPct val="50000"/>
              </a:lnSpc>
              <a:spcBef>
                <a:spcPct val="50000"/>
              </a:spcBef>
              <a:defRPr/>
            </a:pPr>
            <a:r>
              <a:rPr lang="en-US" altLang="zh-CN" sz="1000">
                <a:solidFill>
                  <a:srgbClr val="FFFFFF"/>
                </a:solidFill>
                <a:ea typeface="宋体" panose="02010600030101010101" pitchFamily="2" charset="-122"/>
              </a:rPr>
              <a:t>BEST SERVICE</a:t>
            </a:r>
            <a:endParaRPr lang="en-US" altLang="zh-CN" sz="1000">
              <a:solidFill>
                <a:srgbClr val="FFFFFF"/>
              </a:solidFill>
              <a:ea typeface="宋体" panose="02010600030101010101" pitchFamily="2" charset="-122"/>
            </a:endParaRPr>
          </a:p>
        </p:txBody>
      </p:sp>
      <p:sp>
        <p:nvSpPr>
          <p:cNvPr id="7176" name="Rectangle 38"/>
          <p:cNvSpPr>
            <a:spLocks noChangeArrowheads="1"/>
          </p:cNvSpPr>
          <p:nvPr/>
        </p:nvSpPr>
        <p:spPr bwMode="auto">
          <a:xfrm>
            <a:off x="-12700" y="6524625"/>
            <a:ext cx="2208213" cy="236538"/>
          </a:xfrm>
          <a:prstGeom prst="rect">
            <a:avLst/>
          </a:prstGeom>
          <a:noFill/>
          <a:ln w="9525">
            <a:noFill/>
            <a:miter lim="800000"/>
          </a:ln>
        </p:spPr>
        <p:txBody>
          <a:bodyPr/>
          <a:lstStyle/>
          <a:p>
            <a:pPr>
              <a:defRPr/>
            </a:pPr>
            <a:r>
              <a:rPr lang="en-US" altLang="zh-CN" sz="1200">
                <a:solidFill>
                  <a:srgbClr val="FFFFFF"/>
                </a:solidFill>
                <a:latin typeface="Verdana" panose="020B0604030504040204" pitchFamily="34" charset="0"/>
              </a:rPr>
              <a:t>www.rongke.com</a:t>
            </a:r>
            <a:endParaRPr lang="en-US" altLang="zh-CN" sz="1200">
              <a:solidFill>
                <a:srgbClr val="FFFFFF"/>
              </a:solidFill>
              <a:latin typeface="Verdana" panose="020B0604030504040204" pitchFamily="34" charset="0"/>
            </a:endParaRPr>
          </a:p>
        </p:txBody>
      </p:sp>
    </p:spTree>
  </p:cSld>
  <p:clrMap bg1="lt1" tx1="dk1" bg2="lt2" tx2="dk2" accent1="accent1" accent2="accent2" accent3="accent3" accent4="accent4" accent5="accent5" accent6="accent6" hlink="hlink" folHlink="folHlink"/>
  <p:sldLayoutIdLst>
    <p:sldLayoutId id="2147483731" r:id="rId1"/>
    <p:sldLayoutId id="2147483732" r:id="rId2"/>
    <p:sldLayoutId id="2147483733" r:id="rId3"/>
    <p:sldLayoutId id="2147483734" r:id="rId4"/>
    <p:sldLayoutId id="2147483735" r:id="rId5"/>
    <p:sldLayoutId id="2147483736" r:id="rId6"/>
    <p:sldLayoutId id="2147483737" r:id="rId7"/>
    <p:sldLayoutId id="2147483738" r:id="rId8"/>
    <p:sldLayoutId id="2147483739" r:id="rId9"/>
    <p:sldLayoutId id="2147483740" r:id="rId10"/>
    <p:sldLayoutId id="2147483741" r:id="rId11"/>
    <p:sldLayoutId id="2147483742" r:id="rId12"/>
    <p:sldLayoutId id="2147483743" r:id="rId13"/>
  </p:sldLayoutIdLst>
  <p:transition>
    <p:wipe dir="r"/>
  </p:transition>
  <p:txStyles>
    <p:titleStyle>
      <a:lvl1pPr algn="l" rtl="0" eaLnBrk="0" fontAlgn="base" hangingPunct="0">
        <a:spcBef>
          <a:spcPct val="0"/>
        </a:spcBef>
        <a:spcAft>
          <a:spcPct val="0"/>
        </a:spcAft>
        <a:defRPr sz="2800" b="1">
          <a:solidFill>
            <a:srgbClr val="777777"/>
          </a:solidFill>
          <a:latin typeface="+mj-lt"/>
          <a:ea typeface="+mj-ea"/>
          <a:cs typeface="+mj-cs"/>
        </a:defRPr>
      </a:lvl1pPr>
      <a:lvl2pPr algn="l" rtl="0" eaLnBrk="0" fontAlgn="base" hangingPunct="0">
        <a:spcBef>
          <a:spcPct val="0"/>
        </a:spcBef>
        <a:spcAft>
          <a:spcPct val="0"/>
        </a:spcAft>
        <a:defRPr sz="2800" b="1">
          <a:solidFill>
            <a:srgbClr val="777777"/>
          </a:solidFill>
          <a:latin typeface="幼圆" panose="02010509060101010101" pitchFamily="49" charset="-122"/>
          <a:ea typeface="幼圆" panose="02010509060101010101" pitchFamily="49" charset="-122"/>
        </a:defRPr>
      </a:lvl2pPr>
      <a:lvl3pPr algn="l" rtl="0" eaLnBrk="0" fontAlgn="base" hangingPunct="0">
        <a:spcBef>
          <a:spcPct val="0"/>
        </a:spcBef>
        <a:spcAft>
          <a:spcPct val="0"/>
        </a:spcAft>
        <a:defRPr sz="2800" b="1">
          <a:solidFill>
            <a:srgbClr val="777777"/>
          </a:solidFill>
          <a:latin typeface="幼圆" panose="02010509060101010101" pitchFamily="49" charset="-122"/>
          <a:ea typeface="幼圆" panose="02010509060101010101" pitchFamily="49" charset="-122"/>
        </a:defRPr>
      </a:lvl3pPr>
      <a:lvl4pPr algn="l" rtl="0" eaLnBrk="0" fontAlgn="base" hangingPunct="0">
        <a:spcBef>
          <a:spcPct val="0"/>
        </a:spcBef>
        <a:spcAft>
          <a:spcPct val="0"/>
        </a:spcAft>
        <a:defRPr sz="2800" b="1">
          <a:solidFill>
            <a:srgbClr val="777777"/>
          </a:solidFill>
          <a:latin typeface="幼圆" panose="02010509060101010101" pitchFamily="49" charset="-122"/>
          <a:ea typeface="幼圆" panose="02010509060101010101" pitchFamily="49" charset="-122"/>
        </a:defRPr>
      </a:lvl4pPr>
      <a:lvl5pPr algn="l" rtl="0" eaLnBrk="0" fontAlgn="base" hangingPunct="0">
        <a:spcBef>
          <a:spcPct val="0"/>
        </a:spcBef>
        <a:spcAft>
          <a:spcPct val="0"/>
        </a:spcAft>
        <a:defRPr sz="2800" b="1">
          <a:solidFill>
            <a:srgbClr val="777777"/>
          </a:solidFill>
          <a:latin typeface="幼圆" panose="02010509060101010101" pitchFamily="49" charset="-122"/>
          <a:ea typeface="幼圆" panose="02010509060101010101" pitchFamily="49" charset="-122"/>
        </a:defRPr>
      </a:lvl5pPr>
      <a:lvl6pPr marL="457200" algn="l" rtl="0" fontAlgn="base">
        <a:spcBef>
          <a:spcPct val="0"/>
        </a:spcBef>
        <a:spcAft>
          <a:spcPct val="0"/>
        </a:spcAft>
        <a:defRPr sz="2800" b="1">
          <a:solidFill>
            <a:srgbClr val="777777"/>
          </a:solidFill>
          <a:latin typeface="幼圆" panose="02010509060101010101" pitchFamily="49" charset="-122"/>
          <a:ea typeface="幼圆" panose="02010509060101010101" pitchFamily="49" charset="-122"/>
        </a:defRPr>
      </a:lvl6pPr>
      <a:lvl7pPr marL="914400" algn="l" rtl="0" fontAlgn="base">
        <a:spcBef>
          <a:spcPct val="0"/>
        </a:spcBef>
        <a:spcAft>
          <a:spcPct val="0"/>
        </a:spcAft>
        <a:defRPr sz="2800" b="1">
          <a:solidFill>
            <a:srgbClr val="777777"/>
          </a:solidFill>
          <a:latin typeface="幼圆" panose="02010509060101010101" pitchFamily="49" charset="-122"/>
          <a:ea typeface="幼圆" panose="02010509060101010101" pitchFamily="49" charset="-122"/>
        </a:defRPr>
      </a:lvl7pPr>
      <a:lvl8pPr marL="1371600" algn="l" rtl="0" fontAlgn="base">
        <a:spcBef>
          <a:spcPct val="0"/>
        </a:spcBef>
        <a:spcAft>
          <a:spcPct val="0"/>
        </a:spcAft>
        <a:defRPr sz="2800" b="1">
          <a:solidFill>
            <a:srgbClr val="777777"/>
          </a:solidFill>
          <a:latin typeface="幼圆" panose="02010509060101010101" pitchFamily="49" charset="-122"/>
          <a:ea typeface="幼圆" panose="02010509060101010101" pitchFamily="49" charset="-122"/>
        </a:defRPr>
      </a:lvl8pPr>
      <a:lvl9pPr marL="1828800" algn="l" rtl="0" fontAlgn="base">
        <a:spcBef>
          <a:spcPct val="0"/>
        </a:spcBef>
        <a:spcAft>
          <a:spcPct val="0"/>
        </a:spcAft>
        <a:defRPr sz="2800" b="1">
          <a:solidFill>
            <a:srgbClr val="777777"/>
          </a:solidFill>
          <a:latin typeface="幼圆" panose="02010509060101010101" pitchFamily="49" charset="-122"/>
          <a:ea typeface="幼圆" panose="02010509060101010101" pitchFamily="49" charset="-122"/>
        </a:defRPr>
      </a:lvl9pPr>
    </p:titleStyle>
    <p:bodyStyle>
      <a:lvl1pPr marL="342900" indent="-342900" algn="l" rtl="0" eaLnBrk="0" fontAlgn="base" hangingPunct="0">
        <a:spcBef>
          <a:spcPct val="20000"/>
        </a:spcBef>
        <a:spcAft>
          <a:spcPct val="0"/>
        </a:spcAft>
        <a:buChar char="•"/>
        <a:defRPr sz="3200">
          <a:solidFill>
            <a:srgbClr val="777777"/>
          </a:solidFill>
          <a:latin typeface="+mn-lt"/>
          <a:ea typeface="+mn-ea"/>
          <a:cs typeface="+mn-cs"/>
        </a:defRPr>
      </a:lvl1pPr>
      <a:lvl2pPr marL="742950" indent="-285750" algn="l" rtl="0" eaLnBrk="0" fontAlgn="base" hangingPunct="0">
        <a:spcBef>
          <a:spcPct val="20000"/>
        </a:spcBef>
        <a:spcAft>
          <a:spcPct val="0"/>
        </a:spcAft>
        <a:buFont typeface="Wingdings" panose="05000000000000000000" pitchFamily="2" charset="2"/>
        <a:buChar char="n"/>
        <a:defRPr sz="2800">
          <a:solidFill>
            <a:srgbClr val="777777"/>
          </a:solidFill>
          <a:latin typeface="+mn-lt"/>
          <a:ea typeface="+mn-ea"/>
        </a:defRPr>
      </a:lvl2pPr>
      <a:lvl3pPr marL="1143000" indent="-228600" algn="l" rtl="0" eaLnBrk="0" fontAlgn="base" hangingPunct="0">
        <a:spcBef>
          <a:spcPct val="20000"/>
        </a:spcBef>
        <a:spcAft>
          <a:spcPct val="0"/>
        </a:spcAft>
        <a:buFont typeface="Wingdings" panose="05000000000000000000" pitchFamily="2" charset="2"/>
        <a:buChar char="n"/>
        <a:defRPr sz="2400">
          <a:solidFill>
            <a:srgbClr val="777777"/>
          </a:solidFill>
          <a:latin typeface="+mn-lt"/>
          <a:ea typeface="+mn-ea"/>
        </a:defRPr>
      </a:lvl3pPr>
      <a:lvl4pPr marL="1600200" indent="-228600" algn="l" rtl="0" eaLnBrk="0" fontAlgn="base" hangingPunct="0">
        <a:spcBef>
          <a:spcPct val="20000"/>
        </a:spcBef>
        <a:spcAft>
          <a:spcPct val="0"/>
        </a:spcAft>
        <a:buFont typeface="Wingdings" panose="05000000000000000000" pitchFamily="2" charset="2"/>
        <a:buChar char="n"/>
        <a:defRPr sz="2000">
          <a:solidFill>
            <a:srgbClr val="777777"/>
          </a:solidFill>
          <a:latin typeface="+mn-lt"/>
          <a:ea typeface="+mn-ea"/>
        </a:defRPr>
      </a:lvl4pPr>
      <a:lvl5pPr marL="2057400" indent="-228600" algn="l" rtl="0" eaLnBrk="0" fontAlgn="base" hangingPunct="0">
        <a:spcBef>
          <a:spcPct val="20000"/>
        </a:spcBef>
        <a:spcAft>
          <a:spcPct val="0"/>
        </a:spcAft>
        <a:buFont typeface="Wingdings" panose="05000000000000000000" pitchFamily="2" charset="2"/>
        <a:buChar char="n"/>
        <a:defRPr sz="2000">
          <a:solidFill>
            <a:srgbClr val="777777"/>
          </a:solidFill>
          <a:latin typeface="+mn-lt"/>
          <a:ea typeface="+mn-ea"/>
        </a:defRPr>
      </a:lvl5pPr>
      <a:lvl6pPr marL="2514600" indent="-228600" algn="l" rtl="0" fontAlgn="base">
        <a:spcBef>
          <a:spcPct val="20000"/>
        </a:spcBef>
        <a:spcAft>
          <a:spcPct val="0"/>
        </a:spcAft>
        <a:buFont typeface="Wingdings" panose="05000000000000000000" pitchFamily="2" charset="2"/>
        <a:buChar char="n"/>
        <a:defRPr sz="2000">
          <a:solidFill>
            <a:srgbClr val="777777"/>
          </a:solidFill>
          <a:latin typeface="+mn-lt"/>
          <a:ea typeface="+mn-ea"/>
        </a:defRPr>
      </a:lvl6pPr>
      <a:lvl7pPr marL="2971800" indent="-228600" algn="l" rtl="0" fontAlgn="base">
        <a:spcBef>
          <a:spcPct val="20000"/>
        </a:spcBef>
        <a:spcAft>
          <a:spcPct val="0"/>
        </a:spcAft>
        <a:buFont typeface="Wingdings" panose="05000000000000000000" pitchFamily="2" charset="2"/>
        <a:buChar char="n"/>
        <a:defRPr sz="2000">
          <a:solidFill>
            <a:srgbClr val="777777"/>
          </a:solidFill>
          <a:latin typeface="+mn-lt"/>
          <a:ea typeface="+mn-ea"/>
        </a:defRPr>
      </a:lvl7pPr>
      <a:lvl8pPr marL="3429000" indent="-228600" algn="l" rtl="0" fontAlgn="base">
        <a:spcBef>
          <a:spcPct val="20000"/>
        </a:spcBef>
        <a:spcAft>
          <a:spcPct val="0"/>
        </a:spcAft>
        <a:buFont typeface="Wingdings" panose="05000000000000000000" pitchFamily="2" charset="2"/>
        <a:buChar char="n"/>
        <a:defRPr sz="2000">
          <a:solidFill>
            <a:srgbClr val="777777"/>
          </a:solidFill>
          <a:latin typeface="+mn-lt"/>
          <a:ea typeface="+mn-ea"/>
        </a:defRPr>
      </a:lvl8pPr>
      <a:lvl9pPr marL="3886200" indent="-228600" algn="l" rtl="0" fontAlgn="base">
        <a:spcBef>
          <a:spcPct val="20000"/>
        </a:spcBef>
        <a:spcAft>
          <a:spcPct val="0"/>
        </a:spcAft>
        <a:buFont typeface="Wingdings" panose="05000000000000000000" pitchFamily="2" charset="2"/>
        <a:buChar char="n"/>
        <a:defRPr sz="2000">
          <a:solidFill>
            <a:srgbClr val="777777"/>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SBottomband"/>
          <p:cNvSpPr>
            <a:spLocks noChangeArrowheads="1"/>
          </p:cNvSpPr>
          <p:nvPr/>
        </p:nvSpPr>
        <p:spPr bwMode="invGray">
          <a:xfrm>
            <a:off x="0" y="6477000"/>
            <a:ext cx="8558213" cy="381000"/>
          </a:xfrm>
          <a:prstGeom prst="rect">
            <a:avLst/>
          </a:prstGeom>
          <a:solidFill>
            <a:srgbClr val="969696"/>
          </a:solidFill>
          <a:ln w="9525">
            <a:noFill/>
            <a:miter lim="800000"/>
          </a:ln>
        </p:spPr>
        <p:txBody>
          <a:bodyPr wrap="none" anchor="ctr"/>
          <a:lstStyle/>
          <a:p>
            <a:pPr algn="ctr" eaLnBrk="0" hangingPunct="0">
              <a:spcBef>
                <a:spcPct val="50000"/>
              </a:spcBef>
              <a:defRPr/>
            </a:pPr>
            <a:endParaRPr lang="zh-CN" altLang="en-US" sz="1200" baseline="-25000">
              <a:solidFill>
                <a:srgbClr val="777777"/>
              </a:solidFill>
            </a:endParaRPr>
          </a:p>
        </p:txBody>
      </p:sp>
      <p:pic>
        <p:nvPicPr>
          <p:cNvPr id="8195" name="Picture 7" descr="bottom"/>
          <p:cNvPicPr>
            <a:picLocks noChangeArrowheads="1"/>
          </p:cNvPicPr>
          <p:nvPr/>
        </p:nvPicPr>
        <p:blipFill>
          <a:blip r:embed="rId14"/>
          <a:srcRect/>
          <a:stretch>
            <a:fillRect/>
          </a:stretch>
        </p:blipFill>
        <p:spPr bwMode="auto">
          <a:xfrm>
            <a:off x="0" y="1588"/>
            <a:ext cx="9144000" cy="906462"/>
          </a:xfrm>
          <a:prstGeom prst="rect">
            <a:avLst/>
          </a:prstGeom>
          <a:noFill/>
          <a:ln w="9525">
            <a:noFill/>
            <a:miter lim="800000"/>
            <a:headEnd/>
            <a:tailEnd/>
          </a:ln>
        </p:spPr>
      </p:pic>
      <p:sp>
        <p:nvSpPr>
          <p:cNvPr id="8196" name="SBottomSquare"/>
          <p:cNvSpPr>
            <a:spLocks noChangeArrowheads="1"/>
          </p:cNvSpPr>
          <p:nvPr/>
        </p:nvSpPr>
        <p:spPr bwMode="invGray">
          <a:xfrm>
            <a:off x="8604250" y="6477000"/>
            <a:ext cx="539750" cy="381000"/>
          </a:xfrm>
          <a:prstGeom prst="rect">
            <a:avLst/>
          </a:prstGeom>
          <a:solidFill>
            <a:srgbClr val="6598FF"/>
          </a:solidFill>
          <a:ln w="9525">
            <a:noFill/>
            <a:miter lim="800000"/>
          </a:ln>
        </p:spPr>
        <p:txBody>
          <a:bodyPr wrap="none" anchor="ctr"/>
          <a:lstStyle/>
          <a:p>
            <a:pPr algn="ctr" eaLnBrk="0" hangingPunct="0">
              <a:defRPr/>
            </a:pPr>
            <a:endParaRPr lang="en-GB" altLang="zh-CN" sz="1400">
              <a:solidFill>
                <a:srgbClr val="FFFFFF"/>
              </a:solidFill>
            </a:endParaRPr>
          </a:p>
        </p:txBody>
      </p:sp>
      <p:sp>
        <p:nvSpPr>
          <p:cNvPr id="8197" name="SBottomSquare"/>
          <p:cNvSpPr>
            <a:spLocks noChangeArrowheads="1"/>
          </p:cNvSpPr>
          <p:nvPr/>
        </p:nvSpPr>
        <p:spPr bwMode="invGray">
          <a:xfrm>
            <a:off x="8604250" y="6477000"/>
            <a:ext cx="539750" cy="381000"/>
          </a:xfrm>
          <a:prstGeom prst="rect">
            <a:avLst/>
          </a:prstGeom>
          <a:solidFill>
            <a:srgbClr val="000066"/>
          </a:solidFill>
          <a:ln w="9525">
            <a:noFill/>
            <a:miter lim="800000"/>
          </a:ln>
        </p:spPr>
        <p:txBody>
          <a:bodyPr wrap="none" anchor="ctr"/>
          <a:lstStyle/>
          <a:p>
            <a:pPr algn="ctr" eaLnBrk="0" hangingPunct="0">
              <a:defRPr/>
            </a:pPr>
            <a:fld id="{B57F66C6-05BD-4207-A1CC-58C06293C038}" type="slidenum">
              <a:rPr lang="zh-CN" altLang="en-GB" sz="1000">
                <a:solidFill>
                  <a:srgbClr val="FFFFFF"/>
                </a:solidFill>
              </a:rPr>
            </a:fld>
            <a:endParaRPr lang="en-GB" altLang="zh-CN" sz="1000">
              <a:solidFill>
                <a:srgbClr val="FFFFFF"/>
              </a:solidFill>
            </a:endParaRPr>
          </a:p>
        </p:txBody>
      </p:sp>
      <p:pic>
        <p:nvPicPr>
          <p:cNvPr id="8198" name="Picture 35" descr="招牌设计"/>
          <p:cNvPicPr>
            <a:picLocks noChangeAspect="1" noChangeArrowheads="1"/>
          </p:cNvPicPr>
          <p:nvPr/>
        </p:nvPicPr>
        <p:blipFill>
          <a:blip r:embed="rId15"/>
          <a:srcRect/>
          <a:stretch>
            <a:fillRect/>
          </a:stretch>
        </p:blipFill>
        <p:spPr bwMode="auto">
          <a:xfrm>
            <a:off x="7124700" y="6540500"/>
            <a:ext cx="277813" cy="274638"/>
          </a:xfrm>
          <a:prstGeom prst="rect">
            <a:avLst/>
          </a:prstGeom>
          <a:noFill/>
          <a:ln w="9525">
            <a:noFill/>
            <a:miter lim="800000"/>
            <a:headEnd/>
            <a:tailEnd/>
          </a:ln>
        </p:spPr>
      </p:pic>
      <p:sp>
        <p:nvSpPr>
          <p:cNvPr id="1031" name="Text Box 36"/>
          <p:cNvSpPr txBox="1">
            <a:spLocks noChangeArrowheads="1"/>
          </p:cNvSpPr>
          <p:nvPr/>
        </p:nvSpPr>
        <p:spPr bwMode="auto">
          <a:xfrm>
            <a:off x="7378700" y="6532563"/>
            <a:ext cx="1752600" cy="320675"/>
          </a:xfrm>
          <a:prstGeom prst="rect">
            <a:avLst/>
          </a:prstGeom>
          <a:noFill/>
          <a:ln>
            <a:noFill/>
          </a:ln>
        </p:spPr>
        <p:txBody>
          <a:bodyPr>
            <a:spAutoFit/>
          </a:bodyPr>
          <a:lstStyle>
            <a:lvl1pPr eaLnBrk="0" hangingPunct="0">
              <a:defRPr sz="2000">
                <a:solidFill>
                  <a:schemeClr val="tx1"/>
                </a:solidFill>
                <a:latin typeface="Arial" panose="020B0604020202020204" pitchFamily="34" charset="0"/>
                <a:ea typeface="幼圆" panose="02010509060101010101" pitchFamily="49" charset="-122"/>
              </a:defRPr>
            </a:lvl1pPr>
            <a:lvl2pPr marL="742950" indent="-285750" eaLnBrk="0" hangingPunct="0">
              <a:defRPr sz="2000">
                <a:solidFill>
                  <a:schemeClr val="tx1"/>
                </a:solidFill>
                <a:latin typeface="Arial" panose="020B0604020202020204" pitchFamily="34" charset="0"/>
                <a:ea typeface="幼圆" panose="02010509060101010101" pitchFamily="49" charset="-122"/>
              </a:defRPr>
            </a:lvl2pPr>
            <a:lvl3pPr marL="1143000" indent="-228600" eaLnBrk="0" hangingPunct="0">
              <a:defRPr sz="2000">
                <a:solidFill>
                  <a:schemeClr val="tx1"/>
                </a:solidFill>
                <a:latin typeface="Arial" panose="020B0604020202020204" pitchFamily="34" charset="0"/>
                <a:ea typeface="幼圆" panose="02010509060101010101" pitchFamily="49" charset="-122"/>
              </a:defRPr>
            </a:lvl3pPr>
            <a:lvl4pPr marL="1600200" indent="-228600" eaLnBrk="0" hangingPunct="0">
              <a:defRPr sz="2000">
                <a:solidFill>
                  <a:schemeClr val="tx1"/>
                </a:solidFill>
                <a:latin typeface="Arial" panose="020B0604020202020204" pitchFamily="34" charset="0"/>
                <a:ea typeface="幼圆" panose="02010509060101010101" pitchFamily="49" charset="-122"/>
              </a:defRPr>
            </a:lvl4pPr>
            <a:lvl5pPr marL="2057400" indent="-228600" eaLnBrk="0" hangingPunct="0">
              <a:defRPr sz="2000">
                <a:solidFill>
                  <a:schemeClr val="tx1"/>
                </a:solidFill>
                <a:latin typeface="Arial" panose="020B0604020202020204" pitchFamily="34" charset="0"/>
                <a:ea typeface="幼圆" panose="02010509060101010101" pitchFamily="49" charset="-122"/>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ea typeface="幼圆" panose="02010509060101010101" pitchFamily="49" charset="-122"/>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ea typeface="幼圆" panose="02010509060101010101" pitchFamily="49" charset="-122"/>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ea typeface="幼圆" panose="02010509060101010101" pitchFamily="49" charset="-122"/>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ea typeface="幼圆" panose="02010509060101010101" pitchFamily="49" charset="-122"/>
              </a:defRPr>
            </a:lvl9pPr>
          </a:lstStyle>
          <a:p>
            <a:pPr eaLnBrk="1" hangingPunct="1">
              <a:lnSpc>
                <a:spcPct val="50000"/>
              </a:lnSpc>
              <a:spcBef>
                <a:spcPct val="50000"/>
              </a:spcBef>
              <a:defRPr/>
            </a:pPr>
            <a:r>
              <a:rPr lang="en-US" altLang="zh-CN" sz="1000">
                <a:solidFill>
                  <a:srgbClr val="FFFFFF"/>
                </a:solidFill>
                <a:ea typeface="宋体" panose="02010600030101010101" pitchFamily="2" charset="-122"/>
              </a:rPr>
              <a:t>BEST CLIENTS</a:t>
            </a:r>
            <a:endParaRPr lang="en-US" altLang="zh-CN" sz="1000">
              <a:solidFill>
                <a:srgbClr val="FFFFFF"/>
              </a:solidFill>
              <a:ea typeface="宋体" panose="02010600030101010101" pitchFamily="2" charset="-122"/>
            </a:endParaRPr>
          </a:p>
          <a:p>
            <a:pPr eaLnBrk="1" hangingPunct="1">
              <a:lnSpc>
                <a:spcPct val="50000"/>
              </a:lnSpc>
              <a:spcBef>
                <a:spcPct val="50000"/>
              </a:spcBef>
              <a:defRPr/>
            </a:pPr>
            <a:r>
              <a:rPr lang="en-US" altLang="zh-CN" sz="1000">
                <a:solidFill>
                  <a:srgbClr val="FFFFFF"/>
                </a:solidFill>
                <a:ea typeface="宋体" panose="02010600030101010101" pitchFamily="2" charset="-122"/>
              </a:rPr>
              <a:t>BEST SERVICE</a:t>
            </a:r>
            <a:endParaRPr lang="en-US" altLang="zh-CN" sz="1000">
              <a:solidFill>
                <a:srgbClr val="FFFFFF"/>
              </a:solidFill>
              <a:ea typeface="宋体" panose="02010600030101010101" pitchFamily="2" charset="-122"/>
            </a:endParaRPr>
          </a:p>
        </p:txBody>
      </p:sp>
      <p:sp>
        <p:nvSpPr>
          <p:cNvPr id="8200" name="Rectangle 38"/>
          <p:cNvSpPr>
            <a:spLocks noChangeArrowheads="1"/>
          </p:cNvSpPr>
          <p:nvPr/>
        </p:nvSpPr>
        <p:spPr bwMode="auto">
          <a:xfrm>
            <a:off x="-12700" y="6524625"/>
            <a:ext cx="2208213" cy="236538"/>
          </a:xfrm>
          <a:prstGeom prst="rect">
            <a:avLst/>
          </a:prstGeom>
          <a:noFill/>
          <a:ln w="9525">
            <a:noFill/>
            <a:miter lim="800000"/>
          </a:ln>
        </p:spPr>
        <p:txBody>
          <a:bodyPr/>
          <a:lstStyle/>
          <a:p>
            <a:pPr>
              <a:defRPr/>
            </a:pPr>
            <a:r>
              <a:rPr lang="en-US" altLang="zh-CN" sz="1200">
                <a:solidFill>
                  <a:srgbClr val="FFFFFF"/>
                </a:solidFill>
                <a:latin typeface="Verdana" panose="020B0604030504040204" pitchFamily="34" charset="0"/>
              </a:rPr>
              <a:t>www.rongke.com</a:t>
            </a:r>
            <a:endParaRPr lang="en-US" altLang="zh-CN" sz="1200">
              <a:solidFill>
                <a:srgbClr val="FFFFFF"/>
              </a:solidFill>
              <a:latin typeface="Verdana" panose="020B0604030504040204" pitchFamily="34" charset="0"/>
            </a:endParaRPr>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 id="2147483756" r:id="rId12"/>
    <p:sldLayoutId id="2147483757" r:id="rId13"/>
  </p:sldLayoutIdLst>
  <p:transition>
    <p:wipe dir="r"/>
  </p:transition>
  <p:txStyles>
    <p:titleStyle>
      <a:lvl1pPr algn="l" rtl="0" eaLnBrk="0" fontAlgn="base" hangingPunct="0">
        <a:spcBef>
          <a:spcPct val="0"/>
        </a:spcBef>
        <a:spcAft>
          <a:spcPct val="0"/>
        </a:spcAft>
        <a:defRPr sz="2800" b="1">
          <a:solidFill>
            <a:srgbClr val="777777"/>
          </a:solidFill>
          <a:latin typeface="+mj-lt"/>
          <a:ea typeface="+mj-ea"/>
          <a:cs typeface="+mj-cs"/>
        </a:defRPr>
      </a:lvl1pPr>
      <a:lvl2pPr algn="l" rtl="0" eaLnBrk="0" fontAlgn="base" hangingPunct="0">
        <a:spcBef>
          <a:spcPct val="0"/>
        </a:spcBef>
        <a:spcAft>
          <a:spcPct val="0"/>
        </a:spcAft>
        <a:defRPr sz="2800" b="1">
          <a:solidFill>
            <a:srgbClr val="777777"/>
          </a:solidFill>
          <a:latin typeface="幼圆" panose="02010509060101010101" pitchFamily="49" charset="-122"/>
          <a:ea typeface="幼圆" panose="02010509060101010101" pitchFamily="49" charset="-122"/>
        </a:defRPr>
      </a:lvl2pPr>
      <a:lvl3pPr algn="l" rtl="0" eaLnBrk="0" fontAlgn="base" hangingPunct="0">
        <a:spcBef>
          <a:spcPct val="0"/>
        </a:spcBef>
        <a:spcAft>
          <a:spcPct val="0"/>
        </a:spcAft>
        <a:defRPr sz="2800" b="1">
          <a:solidFill>
            <a:srgbClr val="777777"/>
          </a:solidFill>
          <a:latin typeface="幼圆" panose="02010509060101010101" pitchFamily="49" charset="-122"/>
          <a:ea typeface="幼圆" panose="02010509060101010101" pitchFamily="49" charset="-122"/>
        </a:defRPr>
      </a:lvl3pPr>
      <a:lvl4pPr algn="l" rtl="0" eaLnBrk="0" fontAlgn="base" hangingPunct="0">
        <a:spcBef>
          <a:spcPct val="0"/>
        </a:spcBef>
        <a:spcAft>
          <a:spcPct val="0"/>
        </a:spcAft>
        <a:defRPr sz="2800" b="1">
          <a:solidFill>
            <a:srgbClr val="777777"/>
          </a:solidFill>
          <a:latin typeface="幼圆" panose="02010509060101010101" pitchFamily="49" charset="-122"/>
          <a:ea typeface="幼圆" panose="02010509060101010101" pitchFamily="49" charset="-122"/>
        </a:defRPr>
      </a:lvl4pPr>
      <a:lvl5pPr algn="l" rtl="0" eaLnBrk="0" fontAlgn="base" hangingPunct="0">
        <a:spcBef>
          <a:spcPct val="0"/>
        </a:spcBef>
        <a:spcAft>
          <a:spcPct val="0"/>
        </a:spcAft>
        <a:defRPr sz="2800" b="1">
          <a:solidFill>
            <a:srgbClr val="777777"/>
          </a:solidFill>
          <a:latin typeface="幼圆" panose="02010509060101010101" pitchFamily="49" charset="-122"/>
          <a:ea typeface="幼圆" panose="02010509060101010101" pitchFamily="49" charset="-122"/>
        </a:defRPr>
      </a:lvl5pPr>
      <a:lvl6pPr marL="457200" algn="l" rtl="0" fontAlgn="base">
        <a:spcBef>
          <a:spcPct val="0"/>
        </a:spcBef>
        <a:spcAft>
          <a:spcPct val="0"/>
        </a:spcAft>
        <a:defRPr sz="2800" b="1">
          <a:solidFill>
            <a:srgbClr val="777777"/>
          </a:solidFill>
          <a:latin typeface="幼圆" panose="02010509060101010101" pitchFamily="49" charset="-122"/>
          <a:ea typeface="幼圆" panose="02010509060101010101" pitchFamily="49" charset="-122"/>
        </a:defRPr>
      </a:lvl6pPr>
      <a:lvl7pPr marL="914400" algn="l" rtl="0" fontAlgn="base">
        <a:spcBef>
          <a:spcPct val="0"/>
        </a:spcBef>
        <a:spcAft>
          <a:spcPct val="0"/>
        </a:spcAft>
        <a:defRPr sz="2800" b="1">
          <a:solidFill>
            <a:srgbClr val="777777"/>
          </a:solidFill>
          <a:latin typeface="幼圆" panose="02010509060101010101" pitchFamily="49" charset="-122"/>
          <a:ea typeface="幼圆" panose="02010509060101010101" pitchFamily="49" charset="-122"/>
        </a:defRPr>
      </a:lvl7pPr>
      <a:lvl8pPr marL="1371600" algn="l" rtl="0" fontAlgn="base">
        <a:spcBef>
          <a:spcPct val="0"/>
        </a:spcBef>
        <a:spcAft>
          <a:spcPct val="0"/>
        </a:spcAft>
        <a:defRPr sz="2800" b="1">
          <a:solidFill>
            <a:srgbClr val="777777"/>
          </a:solidFill>
          <a:latin typeface="幼圆" panose="02010509060101010101" pitchFamily="49" charset="-122"/>
          <a:ea typeface="幼圆" panose="02010509060101010101" pitchFamily="49" charset="-122"/>
        </a:defRPr>
      </a:lvl8pPr>
      <a:lvl9pPr marL="1828800" algn="l" rtl="0" fontAlgn="base">
        <a:spcBef>
          <a:spcPct val="0"/>
        </a:spcBef>
        <a:spcAft>
          <a:spcPct val="0"/>
        </a:spcAft>
        <a:defRPr sz="2800" b="1">
          <a:solidFill>
            <a:srgbClr val="777777"/>
          </a:solidFill>
          <a:latin typeface="幼圆" panose="02010509060101010101" pitchFamily="49" charset="-122"/>
          <a:ea typeface="幼圆" panose="02010509060101010101" pitchFamily="49" charset="-122"/>
        </a:defRPr>
      </a:lvl9pPr>
    </p:titleStyle>
    <p:bodyStyle>
      <a:lvl1pPr marL="342900" indent="-342900" algn="l" rtl="0" eaLnBrk="0" fontAlgn="base" hangingPunct="0">
        <a:spcBef>
          <a:spcPct val="20000"/>
        </a:spcBef>
        <a:spcAft>
          <a:spcPct val="0"/>
        </a:spcAft>
        <a:buChar char="•"/>
        <a:defRPr sz="3200">
          <a:solidFill>
            <a:srgbClr val="777777"/>
          </a:solidFill>
          <a:latin typeface="+mn-lt"/>
          <a:ea typeface="+mn-ea"/>
          <a:cs typeface="+mn-cs"/>
        </a:defRPr>
      </a:lvl1pPr>
      <a:lvl2pPr marL="742950" indent="-285750" algn="l" rtl="0" eaLnBrk="0" fontAlgn="base" hangingPunct="0">
        <a:spcBef>
          <a:spcPct val="20000"/>
        </a:spcBef>
        <a:spcAft>
          <a:spcPct val="0"/>
        </a:spcAft>
        <a:buFont typeface="Wingdings" panose="05000000000000000000" pitchFamily="2" charset="2"/>
        <a:buChar char="n"/>
        <a:defRPr sz="2800">
          <a:solidFill>
            <a:srgbClr val="777777"/>
          </a:solidFill>
          <a:latin typeface="+mn-lt"/>
          <a:ea typeface="+mn-ea"/>
        </a:defRPr>
      </a:lvl2pPr>
      <a:lvl3pPr marL="1143000" indent="-228600" algn="l" rtl="0" eaLnBrk="0" fontAlgn="base" hangingPunct="0">
        <a:spcBef>
          <a:spcPct val="20000"/>
        </a:spcBef>
        <a:spcAft>
          <a:spcPct val="0"/>
        </a:spcAft>
        <a:buFont typeface="Wingdings" panose="05000000000000000000" pitchFamily="2" charset="2"/>
        <a:buChar char="n"/>
        <a:defRPr sz="2400">
          <a:solidFill>
            <a:srgbClr val="777777"/>
          </a:solidFill>
          <a:latin typeface="+mn-lt"/>
          <a:ea typeface="+mn-ea"/>
        </a:defRPr>
      </a:lvl3pPr>
      <a:lvl4pPr marL="1600200" indent="-228600" algn="l" rtl="0" eaLnBrk="0" fontAlgn="base" hangingPunct="0">
        <a:spcBef>
          <a:spcPct val="20000"/>
        </a:spcBef>
        <a:spcAft>
          <a:spcPct val="0"/>
        </a:spcAft>
        <a:buFont typeface="Wingdings" panose="05000000000000000000" pitchFamily="2" charset="2"/>
        <a:buChar char="n"/>
        <a:defRPr sz="2000">
          <a:solidFill>
            <a:srgbClr val="777777"/>
          </a:solidFill>
          <a:latin typeface="+mn-lt"/>
          <a:ea typeface="+mn-ea"/>
        </a:defRPr>
      </a:lvl4pPr>
      <a:lvl5pPr marL="2057400" indent="-228600" algn="l" rtl="0" eaLnBrk="0" fontAlgn="base" hangingPunct="0">
        <a:spcBef>
          <a:spcPct val="20000"/>
        </a:spcBef>
        <a:spcAft>
          <a:spcPct val="0"/>
        </a:spcAft>
        <a:buFont typeface="Wingdings" panose="05000000000000000000" pitchFamily="2" charset="2"/>
        <a:buChar char="n"/>
        <a:defRPr sz="2000">
          <a:solidFill>
            <a:srgbClr val="777777"/>
          </a:solidFill>
          <a:latin typeface="+mn-lt"/>
          <a:ea typeface="+mn-ea"/>
        </a:defRPr>
      </a:lvl5pPr>
      <a:lvl6pPr marL="2514600" indent="-228600" algn="l" rtl="0" fontAlgn="base">
        <a:spcBef>
          <a:spcPct val="20000"/>
        </a:spcBef>
        <a:spcAft>
          <a:spcPct val="0"/>
        </a:spcAft>
        <a:buFont typeface="Wingdings" panose="05000000000000000000" pitchFamily="2" charset="2"/>
        <a:buChar char="n"/>
        <a:defRPr sz="2000">
          <a:solidFill>
            <a:srgbClr val="777777"/>
          </a:solidFill>
          <a:latin typeface="+mn-lt"/>
          <a:ea typeface="+mn-ea"/>
        </a:defRPr>
      </a:lvl6pPr>
      <a:lvl7pPr marL="2971800" indent="-228600" algn="l" rtl="0" fontAlgn="base">
        <a:spcBef>
          <a:spcPct val="20000"/>
        </a:spcBef>
        <a:spcAft>
          <a:spcPct val="0"/>
        </a:spcAft>
        <a:buFont typeface="Wingdings" panose="05000000000000000000" pitchFamily="2" charset="2"/>
        <a:buChar char="n"/>
        <a:defRPr sz="2000">
          <a:solidFill>
            <a:srgbClr val="777777"/>
          </a:solidFill>
          <a:latin typeface="+mn-lt"/>
          <a:ea typeface="+mn-ea"/>
        </a:defRPr>
      </a:lvl7pPr>
      <a:lvl8pPr marL="3429000" indent="-228600" algn="l" rtl="0" fontAlgn="base">
        <a:spcBef>
          <a:spcPct val="20000"/>
        </a:spcBef>
        <a:spcAft>
          <a:spcPct val="0"/>
        </a:spcAft>
        <a:buFont typeface="Wingdings" panose="05000000000000000000" pitchFamily="2" charset="2"/>
        <a:buChar char="n"/>
        <a:defRPr sz="2000">
          <a:solidFill>
            <a:srgbClr val="777777"/>
          </a:solidFill>
          <a:latin typeface="+mn-lt"/>
          <a:ea typeface="+mn-ea"/>
        </a:defRPr>
      </a:lvl8pPr>
      <a:lvl9pPr marL="3886200" indent="-228600" algn="l" rtl="0" fontAlgn="base">
        <a:spcBef>
          <a:spcPct val="20000"/>
        </a:spcBef>
        <a:spcAft>
          <a:spcPct val="0"/>
        </a:spcAft>
        <a:buFont typeface="Wingdings" panose="05000000000000000000" pitchFamily="2" charset="2"/>
        <a:buChar char="n"/>
        <a:defRPr sz="2000">
          <a:solidFill>
            <a:srgbClr val="777777"/>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75.xml"/><Relationship Id="rId1" Type="http://schemas.openxmlformats.org/officeDocument/2006/relationships/image" Target="../media/image14.emf"/></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7.xml"/><Relationship Id="rId1" Type="http://schemas.openxmlformats.org/officeDocument/2006/relationships/chart" Target="../charts/chart1.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2.xml"/><Relationship Id="rId1" Type="http://schemas.openxmlformats.org/officeDocument/2006/relationships/image" Target="../media/image15.emf"/></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7.xml"/><Relationship Id="rId1" Type="http://schemas.openxmlformats.org/officeDocument/2006/relationships/image" Target="../media/image16.emf"/></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3.xml"/><Relationship Id="rId1" Type="http://schemas.openxmlformats.org/officeDocument/2006/relationships/themeOverride" Target="../theme/themeOverride2.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83.xml"/><Relationship Id="rId1" Type="http://schemas.openxmlformats.org/officeDocument/2006/relationships/image" Target="../media/image17.wmf"/></Relationships>
</file>

<file path=ppt/slides/_rels/slide19.xml.rels><?xml version="1.0" encoding="UTF-8" standalone="yes"?>
<Relationships xmlns="http://schemas.openxmlformats.org/package/2006/relationships"><Relationship Id="rId7" Type="http://schemas.openxmlformats.org/officeDocument/2006/relationships/notesSlide" Target="../notesSlides/notesSlide18.xml"/><Relationship Id="rId6" Type="http://schemas.openxmlformats.org/officeDocument/2006/relationships/slideLayout" Target="../slideLayouts/slideLayout83.xml"/><Relationship Id="rId5" Type="http://schemas.openxmlformats.org/officeDocument/2006/relationships/image" Target="../media/image21.jpeg"/><Relationship Id="rId4" Type="http://schemas.openxmlformats.org/officeDocument/2006/relationships/image" Target="../media/image20.jpeg"/><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hyperlink" Target="http://image.baidu.com/i?ct=503316480&amp;z=0&amp;tn=baiduimagedetail&amp;word=%D6%D0%D0%C5%D6%A4%C8%AF&amp;in=2474&amp;cl=2&amp;cm=1&amp;sc=0&amp;lm=-1&amp;pn=49&amp;rn=1&amp;di=1404247612&amp;ln=2000"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9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9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0.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0.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0.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0.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30.xml"/><Relationship Id="rId1" Type="http://schemas.openxmlformats.org/officeDocument/2006/relationships/image" Target="../media/image22.jpe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9.xml"/><Relationship Id="rId1" Type="http://schemas.openxmlformats.org/officeDocument/2006/relationships/image" Target="../media/image8.emf"/></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56.xml"/><Relationship Id="rId1" Type="http://schemas.openxmlformats.org/officeDocument/2006/relationships/image" Target="../media/image9.emf"/></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43.xml"/><Relationship Id="rId1" Type="http://schemas.openxmlformats.org/officeDocument/2006/relationships/image" Target="../media/image10.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0.xml"/><Relationship Id="rId1" Type="http://schemas.openxmlformats.org/officeDocument/2006/relationships/image" Target="../media/image11.emf"/></Relationships>
</file>

<file path=ppt/slides/_rels/slide8.xml.rels><?xml version="1.0" encoding="UTF-8" standalone="yes"?>
<Relationships xmlns="http://schemas.openxmlformats.org/package/2006/relationships"><Relationship Id="rId4" Type="http://schemas.openxmlformats.org/officeDocument/2006/relationships/notesSlide" Target="../notesSlides/notesSlide7.xml"/><Relationship Id="rId3" Type="http://schemas.openxmlformats.org/officeDocument/2006/relationships/slideLayout" Target="../slideLayouts/slideLayout65.xml"/><Relationship Id="rId2" Type="http://schemas.openxmlformats.org/officeDocument/2006/relationships/themeOverride" Target="../theme/themeOverride1.xml"/><Relationship Id="rId1"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65.xml"/><Relationship Id="rId1" Type="http://schemas.openxmlformats.org/officeDocument/2006/relationships/image" Target="../media/image13.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5"/>
          <p:cNvSpPr>
            <a:spLocks noChangeArrowheads="1"/>
          </p:cNvSpPr>
          <p:nvPr/>
        </p:nvSpPr>
        <p:spPr bwMode="gray">
          <a:xfrm>
            <a:off x="755650" y="1870075"/>
            <a:ext cx="3024188" cy="622300"/>
          </a:xfrm>
          <a:prstGeom prst="rect">
            <a:avLst/>
          </a:prstGeom>
          <a:noFill/>
          <a:ln w="9525">
            <a:noFill/>
            <a:miter lim="800000"/>
          </a:ln>
        </p:spPr>
        <p:txBody>
          <a:bodyPr anchor="ctr"/>
          <a:lstStyle/>
          <a:p>
            <a:r>
              <a:rPr lang="en-US" altLang="zh-CN" sz="3600" b="1">
                <a:solidFill>
                  <a:srgbClr val="CC0000"/>
                </a:solidFill>
                <a:latin typeface="幼圆" panose="02010509060101010101" pitchFamily="49" charset="-122"/>
                <a:ea typeface="黑体" panose="02010609060101010101" pitchFamily="49" charset="-122"/>
              </a:rPr>
              <a:t>『</a:t>
            </a:r>
            <a:r>
              <a:rPr lang="zh-CN" altLang="en-US" sz="3600" b="1">
                <a:solidFill>
                  <a:srgbClr val="CC0000"/>
                </a:solidFill>
                <a:latin typeface="幼圆" panose="02010509060101010101" pitchFamily="49" charset="-122"/>
                <a:ea typeface="黑体" panose="02010609060101010101" pitchFamily="49" charset="-122"/>
              </a:rPr>
              <a:t>融客月报</a:t>
            </a:r>
            <a:r>
              <a:rPr lang="en-US" altLang="zh-CN" sz="3600" b="1">
                <a:solidFill>
                  <a:srgbClr val="CC0000"/>
                </a:solidFill>
                <a:latin typeface="幼圆" panose="02010509060101010101" pitchFamily="49" charset="-122"/>
                <a:ea typeface="黑体" panose="02010609060101010101" pitchFamily="49" charset="-122"/>
              </a:rPr>
              <a:t>』</a:t>
            </a:r>
            <a:endParaRPr lang="zh-CN" altLang="en-US" sz="3600" b="1">
              <a:solidFill>
                <a:srgbClr val="CC0000"/>
              </a:solidFill>
              <a:latin typeface="幼圆" panose="02010509060101010101" pitchFamily="49" charset="-122"/>
              <a:ea typeface="黑体" panose="02010609060101010101" pitchFamily="49" charset="-122"/>
            </a:endParaRPr>
          </a:p>
        </p:txBody>
      </p:sp>
      <p:sp>
        <p:nvSpPr>
          <p:cNvPr id="12291" name="Text Box 6"/>
          <p:cNvSpPr txBox="1">
            <a:spLocks noChangeArrowheads="1"/>
          </p:cNvSpPr>
          <p:nvPr/>
        </p:nvSpPr>
        <p:spPr bwMode="gray">
          <a:xfrm>
            <a:off x="0" y="2565400"/>
            <a:ext cx="9396413" cy="1630045"/>
          </a:xfrm>
          <a:prstGeom prst="rect">
            <a:avLst/>
          </a:prstGeom>
          <a:noFill/>
          <a:ln w="0" algn="ctr">
            <a:noFill/>
            <a:miter lim="800000"/>
          </a:ln>
        </p:spPr>
        <p:txBody>
          <a:bodyPr>
            <a:spAutoFit/>
          </a:bodyPr>
          <a:lstStyle/>
          <a:p>
            <a:pPr eaLnBrk="0" hangingPunct="0">
              <a:spcBef>
                <a:spcPct val="50000"/>
              </a:spcBef>
            </a:pPr>
            <a:r>
              <a:rPr lang="en-US" altLang="zh-CN" sz="4000" dirty="0">
                <a:solidFill>
                  <a:srgbClr val="777777"/>
                </a:solidFill>
                <a:ea typeface="华文中宋" panose="02010600040101010101" pitchFamily="2" charset="-122"/>
              </a:rPr>
              <a:t>                      </a:t>
            </a:r>
            <a:r>
              <a:rPr lang="en-US" altLang="zh-CN" sz="3600" dirty="0">
                <a:solidFill>
                  <a:srgbClr val="000066"/>
                </a:solidFill>
                <a:latin typeface="华文中宋" panose="02010600040101010101" pitchFamily="2" charset="-122"/>
                <a:ea typeface="黑体" panose="02010609060101010101" pitchFamily="49" charset="-122"/>
              </a:rPr>
              <a:t>—— </a:t>
            </a:r>
            <a:r>
              <a:rPr lang="zh-CN" altLang="en-US" sz="3600" b="1" dirty="0">
                <a:solidFill>
                  <a:srgbClr val="000066"/>
                </a:solidFill>
                <a:ea typeface="黑体" panose="02010609060101010101" pitchFamily="49" charset="-122"/>
              </a:rPr>
              <a:t>二级市场</a:t>
            </a:r>
            <a:r>
              <a:rPr lang="zh-CN" altLang="en-US" sz="1800" b="1" dirty="0">
                <a:solidFill>
                  <a:srgbClr val="000066"/>
                </a:solidFill>
                <a:ea typeface="幼圆" panose="02010509060101010101" pitchFamily="49" charset="-122"/>
              </a:rPr>
              <a:t>（</a:t>
            </a:r>
            <a:r>
              <a:rPr lang="en-US" altLang="zh-CN" sz="1800" b="1" dirty="0">
                <a:solidFill>
                  <a:srgbClr val="000066"/>
                </a:solidFill>
                <a:ea typeface="幼圆" panose="02010509060101010101" pitchFamily="49" charset="-122"/>
              </a:rPr>
              <a:t>2017</a:t>
            </a:r>
            <a:r>
              <a:rPr lang="zh-CN" altLang="en-US" sz="1800" b="1" dirty="0" smtClean="0">
                <a:solidFill>
                  <a:srgbClr val="000066"/>
                </a:solidFill>
                <a:ea typeface="幼圆" panose="02010509060101010101" pitchFamily="49" charset="-122"/>
              </a:rPr>
              <a:t>年</a:t>
            </a:r>
            <a:r>
              <a:rPr lang="en-US" altLang="zh-CN" sz="1800" b="1" dirty="0" smtClean="0">
                <a:solidFill>
                  <a:srgbClr val="000066"/>
                </a:solidFill>
                <a:ea typeface="幼圆" panose="02010509060101010101" pitchFamily="49" charset="-122"/>
              </a:rPr>
              <a:t>9</a:t>
            </a:r>
            <a:r>
              <a:rPr lang="zh-CN" altLang="en-US" sz="1800" b="1" dirty="0" smtClean="0">
                <a:solidFill>
                  <a:srgbClr val="000066"/>
                </a:solidFill>
                <a:ea typeface="幼圆" panose="02010509060101010101" pitchFamily="49" charset="-122"/>
              </a:rPr>
              <a:t>月</a:t>
            </a:r>
            <a:r>
              <a:rPr lang="zh-CN" altLang="en-US" sz="1800" b="1" dirty="0">
                <a:solidFill>
                  <a:srgbClr val="000066"/>
                </a:solidFill>
                <a:ea typeface="幼圆" panose="02010509060101010101" pitchFamily="49" charset="-122"/>
              </a:rPr>
              <a:t>）</a:t>
            </a:r>
            <a:endParaRPr lang="zh-CN" altLang="en-US" sz="3600" b="1" dirty="0">
              <a:solidFill>
                <a:srgbClr val="000066"/>
              </a:solidFill>
              <a:ea typeface="黑体" panose="02010609060101010101" pitchFamily="49" charset="-122"/>
            </a:endParaRPr>
          </a:p>
          <a:p>
            <a:pPr eaLnBrk="0" hangingPunct="0">
              <a:spcBef>
                <a:spcPct val="50000"/>
              </a:spcBef>
            </a:pPr>
            <a:endParaRPr lang="zh-CN" altLang="en-US" sz="4000" b="1" dirty="0">
              <a:solidFill>
                <a:srgbClr val="000099"/>
              </a:solidFill>
              <a:ea typeface="幼圆" panose="02010509060101010101" pitchFamily="49" charset="-122"/>
            </a:endParaRPr>
          </a:p>
        </p:txBody>
      </p:sp>
    </p:spTree>
  </p:cSld>
  <p:clrMapOvr>
    <a:masterClrMapping/>
  </p:clrMapOvr>
  <p:transition>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ChangeArrowheads="1"/>
          </p:cNvSpPr>
          <p:nvPr/>
        </p:nvSpPr>
        <p:spPr bwMode="white">
          <a:xfrm>
            <a:off x="455613" y="214313"/>
            <a:ext cx="8231187" cy="1144587"/>
          </a:xfrm>
          <a:prstGeom prst="rect">
            <a:avLst/>
          </a:prstGeom>
          <a:noFill/>
          <a:ln w="9525" algn="ctr">
            <a:noFill/>
            <a:miter lim="800000"/>
          </a:ln>
        </p:spPr>
        <p:txBody>
          <a:bodyPr/>
          <a:lstStyle/>
          <a:p>
            <a:r>
              <a:rPr lang="zh-CN" altLang="en-US" sz="2400" b="1" dirty="0">
                <a:solidFill>
                  <a:srgbClr val="000066"/>
                </a:solidFill>
                <a:latin typeface="幼圆" panose="02010509060101010101" pitchFamily="49" charset="-122"/>
                <a:ea typeface="幼圆" panose="02010509060101010101" pitchFamily="49" charset="-122"/>
              </a:rPr>
              <a:t>沪深市值统计</a:t>
            </a:r>
            <a:endParaRPr lang="zh-CN" altLang="en-US" sz="2400" b="1" dirty="0">
              <a:solidFill>
                <a:srgbClr val="000066"/>
              </a:solidFill>
              <a:latin typeface="幼圆" panose="02010509060101010101" pitchFamily="49" charset="-122"/>
              <a:ea typeface="幼圆" panose="02010509060101010101" pitchFamily="49" charset="-122"/>
            </a:endParaRPr>
          </a:p>
        </p:txBody>
      </p:sp>
      <p:sp>
        <p:nvSpPr>
          <p:cNvPr id="21507" name="Text Box 280"/>
          <p:cNvSpPr txBox="1">
            <a:spLocks noChangeArrowheads="1"/>
          </p:cNvSpPr>
          <p:nvPr/>
        </p:nvSpPr>
        <p:spPr bwMode="auto">
          <a:xfrm>
            <a:off x="714375" y="5357813"/>
            <a:ext cx="7816850" cy="645160"/>
          </a:xfrm>
          <a:prstGeom prst="rect">
            <a:avLst/>
          </a:prstGeom>
          <a:noFill/>
          <a:ln w="9525" algn="ctr">
            <a:noFill/>
            <a:miter lim="800000"/>
          </a:ln>
        </p:spPr>
        <p:txBody>
          <a:bodyPr>
            <a:spAutoFit/>
          </a:bodyPr>
          <a:lstStyle/>
          <a:p>
            <a:pPr>
              <a:spcBef>
                <a:spcPct val="50000"/>
              </a:spcBef>
            </a:pPr>
            <a:r>
              <a:rPr lang="zh-CN" altLang="en-US" sz="1800" b="1" dirty="0">
                <a:solidFill>
                  <a:srgbClr val="000066"/>
                </a:solidFill>
                <a:latin typeface="幼圆" panose="02010509060101010101" pitchFamily="49" charset="-122"/>
                <a:ea typeface="幼圆" panose="02010509060101010101" pitchFamily="49" charset="-122"/>
              </a:rPr>
              <a:t>    </a:t>
            </a:r>
            <a:r>
              <a:rPr lang="zh-CN" altLang="en-US" sz="1800" b="1" dirty="0" smtClean="0">
                <a:solidFill>
                  <a:srgbClr val="000066"/>
                </a:solidFill>
                <a:latin typeface="幼圆" panose="02010509060101010101" pitchFamily="49" charset="-122"/>
                <a:ea typeface="幼圆" panose="02010509060101010101" pitchFamily="49" charset="-122"/>
              </a:rPr>
              <a:t>截至</a:t>
            </a:r>
            <a:r>
              <a:rPr lang="en-US" altLang="zh-CN" sz="1800" b="1" dirty="0" smtClean="0">
                <a:solidFill>
                  <a:srgbClr val="000066"/>
                </a:solidFill>
                <a:latin typeface="幼圆" panose="02010509060101010101" pitchFamily="49" charset="-122"/>
                <a:ea typeface="幼圆" panose="02010509060101010101" pitchFamily="49" charset="-122"/>
              </a:rPr>
              <a:t>9</a:t>
            </a:r>
            <a:r>
              <a:rPr lang="zh-CN" altLang="en-US" sz="1800" b="1" dirty="0" smtClean="0">
                <a:solidFill>
                  <a:srgbClr val="000066"/>
                </a:solidFill>
                <a:latin typeface="幼圆" panose="02010509060101010101" pitchFamily="49" charset="-122"/>
                <a:ea typeface="幼圆" panose="02010509060101010101" pitchFamily="49" charset="-122"/>
              </a:rPr>
              <a:t>月底</a:t>
            </a:r>
            <a:r>
              <a:rPr lang="zh-CN" altLang="en-US" sz="1800" b="1" dirty="0">
                <a:solidFill>
                  <a:srgbClr val="000066"/>
                </a:solidFill>
                <a:latin typeface="幼圆" panose="02010509060101010101" pitchFamily="49" charset="-122"/>
                <a:ea typeface="幼圆" panose="02010509060101010101" pitchFamily="49" charset="-122"/>
              </a:rPr>
              <a:t>，两市总市值</a:t>
            </a:r>
            <a:r>
              <a:rPr lang="zh-CN" altLang="en-US" sz="1800" b="1" dirty="0" smtClean="0">
                <a:solidFill>
                  <a:srgbClr val="000066"/>
                </a:solidFill>
                <a:latin typeface="幼圆" panose="02010509060101010101" pitchFamily="49" charset="-122"/>
                <a:ea typeface="幼圆" panose="02010509060101010101" pitchFamily="49" charset="-122"/>
              </a:rPr>
              <a:t>近</a:t>
            </a:r>
            <a:r>
              <a:rPr lang="en-US" altLang="zh-CN" sz="1800" b="1" dirty="0" smtClean="0">
                <a:solidFill>
                  <a:srgbClr val="000066"/>
                </a:solidFill>
                <a:latin typeface="幼圆" panose="02010509060101010101" pitchFamily="49" charset="-122"/>
                <a:ea typeface="幼圆" panose="02010509060101010101" pitchFamily="49" charset="-122"/>
              </a:rPr>
              <a:t>61.29</a:t>
            </a:r>
            <a:r>
              <a:rPr lang="zh-CN" altLang="en-US" sz="1800" b="1" dirty="0" smtClean="0">
                <a:solidFill>
                  <a:srgbClr val="000066"/>
                </a:solidFill>
                <a:latin typeface="幼圆" panose="02010509060101010101" pitchFamily="49" charset="-122"/>
                <a:ea typeface="幼圆" panose="02010509060101010101" pitchFamily="49" charset="-122"/>
              </a:rPr>
              <a:t>万亿</a:t>
            </a:r>
            <a:r>
              <a:rPr lang="en-US" altLang="zh-CN" sz="1800" b="1" dirty="0">
                <a:solidFill>
                  <a:srgbClr val="000066"/>
                </a:solidFill>
                <a:latin typeface="幼圆" panose="02010509060101010101" pitchFamily="49" charset="-122"/>
                <a:ea typeface="幼圆" panose="02010509060101010101" pitchFamily="49" charset="-122"/>
              </a:rPr>
              <a:t>,</a:t>
            </a:r>
            <a:r>
              <a:rPr lang="zh-CN" altLang="en-US" sz="1800" b="1" dirty="0">
                <a:solidFill>
                  <a:srgbClr val="000066"/>
                </a:solidFill>
                <a:latin typeface="幼圆" panose="02010509060101010101" pitchFamily="49" charset="-122"/>
                <a:ea typeface="幼圆" panose="02010509060101010101" pitchFamily="49" charset="-122"/>
              </a:rPr>
              <a:t>较上</a:t>
            </a:r>
            <a:r>
              <a:rPr lang="zh-CN" altLang="en-US" sz="1800" b="1" dirty="0" smtClean="0">
                <a:solidFill>
                  <a:srgbClr val="000066"/>
                </a:solidFill>
                <a:latin typeface="幼圆" panose="02010509060101010101" pitchFamily="49" charset="-122"/>
                <a:ea typeface="幼圆" panose="02010509060101010101" pitchFamily="49" charset="-122"/>
              </a:rPr>
              <a:t>月底涨</a:t>
            </a:r>
            <a:r>
              <a:rPr lang="en-US" altLang="zh-CN" sz="1800" b="1" dirty="0" smtClean="0">
                <a:solidFill>
                  <a:srgbClr val="000066"/>
                </a:solidFill>
                <a:latin typeface="幼圆" panose="02010509060101010101" pitchFamily="49" charset="-122"/>
                <a:ea typeface="幼圆" panose="02010509060101010101" pitchFamily="49" charset="-122"/>
              </a:rPr>
              <a:t>0.98%</a:t>
            </a:r>
            <a:r>
              <a:rPr lang="zh-CN" altLang="en-US" sz="1800" b="1" dirty="0">
                <a:solidFill>
                  <a:srgbClr val="000066"/>
                </a:solidFill>
                <a:latin typeface="幼圆" panose="02010509060101010101" pitchFamily="49" charset="-122"/>
                <a:ea typeface="幼圆" panose="02010509060101010101" pitchFamily="49" charset="-122"/>
              </a:rPr>
              <a:t>，其中上证</a:t>
            </a:r>
            <a:r>
              <a:rPr lang="zh-CN" altLang="en-US" sz="1800" b="1" dirty="0" smtClean="0">
                <a:solidFill>
                  <a:srgbClr val="000066"/>
                </a:solidFill>
                <a:latin typeface="幼圆" panose="02010509060101010101" pitchFamily="49" charset="-122"/>
                <a:ea typeface="幼圆" panose="02010509060101010101" pitchFamily="49" charset="-122"/>
              </a:rPr>
              <a:t>市值</a:t>
            </a:r>
            <a:r>
              <a:rPr lang="en-US" altLang="zh-CN" sz="1800" b="1" dirty="0" smtClean="0">
                <a:solidFill>
                  <a:srgbClr val="000066"/>
                </a:solidFill>
                <a:latin typeface="幼圆" panose="02010509060101010101" pitchFamily="49" charset="-122"/>
                <a:ea typeface="幼圆" panose="02010509060101010101" pitchFamily="49" charset="-122"/>
              </a:rPr>
              <a:t>36.95</a:t>
            </a:r>
            <a:r>
              <a:rPr lang="zh-CN" altLang="en-US" sz="1800" b="1" dirty="0" smtClean="0">
                <a:solidFill>
                  <a:srgbClr val="000066"/>
                </a:solidFill>
                <a:latin typeface="幼圆" panose="02010509060101010101" pitchFamily="49" charset="-122"/>
                <a:ea typeface="幼圆" panose="02010509060101010101" pitchFamily="49" charset="-122"/>
              </a:rPr>
              <a:t>万亿</a:t>
            </a:r>
            <a:r>
              <a:rPr lang="zh-CN" altLang="en-US" sz="1800" b="1" dirty="0">
                <a:solidFill>
                  <a:srgbClr val="000066"/>
                </a:solidFill>
                <a:latin typeface="幼圆" panose="02010509060101010101" pitchFamily="49" charset="-122"/>
                <a:ea typeface="幼圆" panose="02010509060101010101" pitchFamily="49" charset="-122"/>
              </a:rPr>
              <a:t>，深市</a:t>
            </a:r>
            <a:r>
              <a:rPr lang="zh-CN" altLang="en-US" sz="1800" b="1" dirty="0" smtClean="0">
                <a:solidFill>
                  <a:srgbClr val="000066"/>
                </a:solidFill>
                <a:latin typeface="幼圆" panose="02010509060101010101" pitchFamily="49" charset="-122"/>
                <a:ea typeface="幼圆" panose="02010509060101010101" pitchFamily="49" charset="-122"/>
              </a:rPr>
              <a:t>市值</a:t>
            </a:r>
            <a:r>
              <a:rPr lang="en-US" altLang="zh-CN" sz="1800" b="1" dirty="0" smtClean="0">
                <a:solidFill>
                  <a:srgbClr val="000066"/>
                </a:solidFill>
                <a:latin typeface="幼圆" panose="02010509060101010101" pitchFamily="49" charset="-122"/>
                <a:ea typeface="幼圆" panose="02010509060101010101" pitchFamily="49" charset="-122"/>
              </a:rPr>
              <a:t>24.33</a:t>
            </a:r>
            <a:r>
              <a:rPr lang="zh-CN" altLang="en-US" sz="1800" b="1" dirty="0" smtClean="0">
                <a:solidFill>
                  <a:srgbClr val="000066"/>
                </a:solidFill>
                <a:latin typeface="幼圆" panose="02010509060101010101" pitchFamily="49" charset="-122"/>
                <a:ea typeface="幼圆" panose="02010509060101010101" pitchFamily="49" charset="-122"/>
              </a:rPr>
              <a:t>万亿</a:t>
            </a:r>
            <a:r>
              <a:rPr lang="zh-CN" altLang="en-US" sz="1800" b="1" dirty="0">
                <a:solidFill>
                  <a:srgbClr val="000066"/>
                </a:solidFill>
                <a:latin typeface="幼圆" panose="02010509060101010101" pitchFamily="49" charset="-122"/>
                <a:ea typeface="幼圆" panose="02010509060101010101" pitchFamily="49" charset="-122"/>
              </a:rPr>
              <a:t>。</a:t>
            </a:r>
            <a:endParaRPr lang="zh-CN" altLang="en-US" sz="1800" b="1" dirty="0">
              <a:solidFill>
                <a:srgbClr val="000066"/>
              </a:solidFill>
              <a:latin typeface="幼圆" panose="02010509060101010101" pitchFamily="49" charset="-122"/>
              <a:ea typeface="幼圆" panose="02010509060101010101" pitchFamily="49" charset="-122"/>
            </a:endParaRPr>
          </a:p>
        </p:txBody>
      </p:sp>
      <p:pic>
        <p:nvPicPr>
          <p:cNvPr id="3" name="图片 2"/>
          <p:cNvPicPr>
            <a:picLocks noChangeAspect="1"/>
          </p:cNvPicPr>
          <p:nvPr/>
        </p:nvPicPr>
        <p:blipFill>
          <a:blip r:embed="rId1"/>
          <a:stretch>
            <a:fillRect/>
          </a:stretch>
        </p:blipFill>
        <p:spPr>
          <a:xfrm>
            <a:off x="1117600" y="1358900"/>
            <a:ext cx="7198360" cy="3707765"/>
          </a:xfrm>
          <a:prstGeom prst="rect">
            <a:avLst/>
          </a:prstGeom>
        </p:spPr>
      </p:pic>
    </p:spTree>
  </p:cSld>
  <p:clrMapOvr>
    <a:masterClrMapping/>
  </p:clrMapOvr>
  <p:transition>
    <p:wipe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ChangeArrowheads="1"/>
          </p:cNvSpPr>
          <p:nvPr/>
        </p:nvSpPr>
        <p:spPr bwMode="white">
          <a:xfrm>
            <a:off x="455613" y="214313"/>
            <a:ext cx="8231187" cy="1144587"/>
          </a:xfrm>
          <a:prstGeom prst="rect">
            <a:avLst/>
          </a:prstGeom>
          <a:noFill/>
          <a:ln w="9525" algn="ctr">
            <a:noFill/>
            <a:miter lim="800000"/>
          </a:ln>
        </p:spPr>
        <p:txBody>
          <a:bodyPr/>
          <a:lstStyle/>
          <a:p>
            <a:r>
              <a:rPr lang="zh-CN" altLang="en-US" sz="2400" b="1" dirty="0">
                <a:solidFill>
                  <a:srgbClr val="000066"/>
                </a:solidFill>
                <a:latin typeface="幼圆" panose="02010509060101010101" pitchFamily="49" charset="-122"/>
                <a:ea typeface="幼圆" panose="02010509060101010101" pitchFamily="49" charset="-122"/>
              </a:rPr>
              <a:t>全市场解禁规模</a:t>
            </a:r>
            <a:endParaRPr lang="zh-CN" altLang="en-US" sz="2400" b="1" dirty="0">
              <a:solidFill>
                <a:srgbClr val="000066"/>
              </a:solidFill>
              <a:latin typeface="幼圆" panose="02010509060101010101" pitchFamily="49" charset="-122"/>
              <a:ea typeface="幼圆" panose="02010509060101010101" pitchFamily="49" charset="-122"/>
            </a:endParaRPr>
          </a:p>
        </p:txBody>
      </p:sp>
      <p:sp>
        <p:nvSpPr>
          <p:cNvPr id="21507" name="TextBox 1"/>
          <p:cNvSpPr txBox="1">
            <a:spLocks noChangeArrowheads="1"/>
          </p:cNvSpPr>
          <p:nvPr/>
        </p:nvSpPr>
        <p:spPr bwMode="auto">
          <a:xfrm>
            <a:off x="285720" y="5072074"/>
            <a:ext cx="8501063" cy="922020"/>
          </a:xfrm>
          <a:prstGeom prst="rect">
            <a:avLst/>
          </a:prstGeom>
        </p:spPr>
        <p:style>
          <a:lnRef idx="2">
            <a:schemeClr val="accent3"/>
          </a:lnRef>
          <a:fillRef idx="1">
            <a:schemeClr val="lt1"/>
          </a:fillRef>
          <a:effectRef idx="0">
            <a:schemeClr val="accent3"/>
          </a:effectRef>
          <a:fontRef idx="minor">
            <a:schemeClr val="dk1"/>
          </a:fontRef>
        </p:style>
        <p:txBody>
          <a:bodyPr>
            <a:spAutoFit/>
          </a:bodyPr>
          <a:lstStyle/>
          <a:p>
            <a:pPr latinLnBrk="0"/>
            <a:r>
              <a:rPr lang="en-US" altLang="zh-CN" sz="1800" b="1" dirty="0">
                <a:solidFill>
                  <a:srgbClr val="000066"/>
                </a:solidFill>
                <a:latin typeface="幼圆" panose="02010509060101010101" pitchFamily="49" charset="-122"/>
                <a:ea typeface="幼圆" panose="02010509060101010101" pitchFamily="49" charset="-122"/>
              </a:rPr>
              <a:t>2017</a:t>
            </a:r>
            <a:r>
              <a:rPr lang="zh-CN" altLang="en-US" sz="1800" b="1" dirty="0">
                <a:solidFill>
                  <a:srgbClr val="000066"/>
                </a:solidFill>
                <a:latin typeface="幼圆" panose="02010509060101010101" pitchFamily="49" charset="-122"/>
                <a:ea typeface="幼圆" panose="02010509060101010101" pitchFamily="49" charset="-122"/>
              </a:rPr>
              <a:t>年</a:t>
            </a:r>
            <a:r>
              <a:rPr lang="en-US" altLang="zh-CN" sz="1800" b="1" dirty="0">
                <a:solidFill>
                  <a:srgbClr val="000066"/>
                </a:solidFill>
                <a:latin typeface="幼圆" panose="02010509060101010101" pitchFamily="49" charset="-122"/>
                <a:ea typeface="幼圆" panose="02010509060101010101" pitchFamily="49" charset="-122"/>
              </a:rPr>
              <a:t>A</a:t>
            </a:r>
            <a:r>
              <a:rPr lang="zh-CN" altLang="en-US" sz="1800" b="1" dirty="0">
                <a:solidFill>
                  <a:srgbClr val="000066"/>
                </a:solidFill>
                <a:latin typeface="幼圆" panose="02010509060101010101" pitchFamily="49" charset="-122"/>
                <a:ea typeface="幼圆" panose="02010509060101010101" pitchFamily="49" charset="-122"/>
              </a:rPr>
              <a:t>股全市场解禁市值将达到</a:t>
            </a:r>
            <a:r>
              <a:rPr lang="en-US" altLang="zh-CN" sz="1800" b="1" dirty="0">
                <a:solidFill>
                  <a:srgbClr val="000066"/>
                </a:solidFill>
                <a:latin typeface="幼圆" panose="02010509060101010101" pitchFamily="49" charset="-122"/>
                <a:ea typeface="幼圆" panose="02010509060101010101" pitchFamily="49" charset="-122"/>
              </a:rPr>
              <a:t>29103.5</a:t>
            </a:r>
            <a:r>
              <a:rPr lang="zh-CN" altLang="en-US" sz="1800" b="1" dirty="0">
                <a:solidFill>
                  <a:srgbClr val="000066"/>
                </a:solidFill>
                <a:latin typeface="幼圆" panose="02010509060101010101" pitchFamily="49" charset="-122"/>
                <a:ea typeface="幼圆" panose="02010509060101010101" pitchFamily="49" charset="-122"/>
              </a:rPr>
              <a:t>亿元，较</a:t>
            </a:r>
            <a:r>
              <a:rPr lang="en-US" altLang="zh-CN" sz="1800" b="1" dirty="0">
                <a:solidFill>
                  <a:srgbClr val="000066"/>
                </a:solidFill>
                <a:latin typeface="幼圆" panose="02010509060101010101" pitchFamily="49" charset="-122"/>
                <a:ea typeface="幼圆" panose="02010509060101010101" pitchFamily="49" charset="-122"/>
              </a:rPr>
              <a:t>2016</a:t>
            </a:r>
            <a:r>
              <a:rPr lang="zh-CN" altLang="en-US" sz="1800" b="1" dirty="0">
                <a:solidFill>
                  <a:srgbClr val="000066"/>
                </a:solidFill>
                <a:latin typeface="幼圆" panose="02010509060101010101" pitchFamily="49" charset="-122"/>
                <a:ea typeface="幼圆" panose="02010509060101010101" pitchFamily="49" charset="-122"/>
              </a:rPr>
              <a:t>年增长约</a:t>
            </a:r>
            <a:r>
              <a:rPr lang="en-US" altLang="zh-CN" sz="1800" b="1" dirty="0">
                <a:solidFill>
                  <a:srgbClr val="000066"/>
                </a:solidFill>
                <a:latin typeface="幼圆" panose="02010509060101010101" pitchFamily="49" charset="-122"/>
                <a:ea typeface="幼圆" panose="02010509060101010101" pitchFamily="49" charset="-122"/>
              </a:rPr>
              <a:t>26.67%</a:t>
            </a:r>
            <a:r>
              <a:rPr lang="zh-CN" altLang="en-US" sz="1800" b="1" dirty="0" smtClean="0">
                <a:solidFill>
                  <a:srgbClr val="000066"/>
                </a:solidFill>
                <a:latin typeface="幼圆" panose="02010509060101010101" pitchFamily="49" charset="-122"/>
                <a:ea typeface="幼圆" panose="02010509060101010101" pitchFamily="49" charset="-122"/>
              </a:rPr>
              <a:t>。具体</a:t>
            </a:r>
            <a:r>
              <a:rPr lang="zh-CN" altLang="en-US" sz="1800" b="1" dirty="0">
                <a:solidFill>
                  <a:srgbClr val="000066"/>
                </a:solidFill>
                <a:latin typeface="幼圆" panose="02010509060101010101" pitchFamily="49" charset="-122"/>
                <a:ea typeface="幼圆" panose="02010509060101010101" pitchFamily="49" charset="-122"/>
              </a:rPr>
              <a:t>来看，除了</a:t>
            </a:r>
            <a:r>
              <a:rPr lang="en-US" altLang="zh-CN" sz="1800" b="1" dirty="0">
                <a:solidFill>
                  <a:srgbClr val="000066"/>
                </a:solidFill>
                <a:latin typeface="幼圆" panose="02010509060101010101" pitchFamily="49" charset="-122"/>
                <a:ea typeface="幼圆" panose="02010509060101010101" pitchFamily="49" charset="-122"/>
              </a:rPr>
              <a:t>5</a:t>
            </a:r>
            <a:r>
              <a:rPr lang="zh-CN" altLang="en-US" sz="1800" b="1" dirty="0">
                <a:solidFill>
                  <a:srgbClr val="000066"/>
                </a:solidFill>
                <a:latin typeface="幼圆" panose="02010509060101010101" pitchFamily="49" charset="-122"/>
                <a:ea typeface="幼圆" panose="02010509060101010101" pitchFamily="49" charset="-122"/>
              </a:rPr>
              <a:t>月、</a:t>
            </a:r>
            <a:r>
              <a:rPr lang="en-US" altLang="zh-CN" sz="1800" b="1" dirty="0">
                <a:solidFill>
                  <a:srgbClr val="000066"/>
                </a:solidFill>
                <a:latin typeface="幼圆" panose="02010509060101010101" pitchFamily="49" charset="-122"/>
                <a:ea typeface="幼圆" panose="02010509060101010101" pitchFamily="49" charset="-122"/>
              </a:rPr>
              <a:t>6</a:t>
            </a:r>
            <a:r>
              <a:rPr lang="zh-CN" altLang="en-US" sz="1800" b="1" dirty="0">
                <a:solidFill>
                  <a:srgbClr val="000066"/>
                </a:solidFill>
                <a:latin typeface="幼圆" panose="02010509060101010101" pitchFamily="49" charset="-122"/>
                <a:ea typeface="幼圆" panose="02010509060101010101" pitchFamily="49" charset="-122"/>
              </a:rPr>
              <a:t>月和</a:t>
            </a:r>
            <a:r>
              <a:rPr lang="en-US" altLang="zh-CN" sz="1800" b="1" dirty="0">
                <a:solidFill>
                  <a:srgbClr val="000066"/>
                </a:solidFill>
                <a:latin typeface="幼圆" panose="02010509060101010101" pitchFamily="49" charset="-122"/>
                <a:ea typeface="幼圆" panose="02010509060101010101" pitchFamily="49" charset="-122"/>
              </a:rPr>
              <a:t>11</a:t>
            </a:r>
            <a:r>
              <a:rPr lang="zh-CN" altLang="en-US" sz="1800" b="1" dirty="0">
                <a:solidFill>
                  <a:srgbClr val="000066"/>
                </a:solidFill>
                <a:latin typeface="幼圆" panose="02010509060101010101" pitchFamily="49" charset="-122"/>
                <a:ea typeface="幼圆" panose="02010509060101010101" pitchFamily="49" charset="-122"/>
              </a:rPr>
              <a:t>月的解禁市值稍弱于</a:t>
            </a:r>
            <a:r>
              <a:rPr lang="en-US" altLang="zh-CN" sz="1800" b="1" dirty="0">
                <a:solidFill>
                  <a:srgbClr val="000066"/>
                </a:solidFill>
                <a:latin typeface="幼圆" panose="02010509060101010101" pitchFamily="49" charset="-122"/>
                <a:ea typeface="幼圆" panose="02010509060101010101" pitchFamily="49" charset="-122"/>
              </a:rPr>
              <a:t>2016</a:t>
            </a:r>
            <a:r>
              <a:rPr lang="zh-CN" altLang="en-US" sz="1800" b="1" dirty="0">
                <a:solidFill>
                  <a:srgbClr val="000066"/>
                </a:solidFill>
                <a:latin typeface="幼圆" panose="02010509060101010101" pitchFamily="49" charset="-122"/>
                <a:ea typeface="幼圆" panose="02010509060101010101" pitchFamily="49" charset="-122"/>
              </a:rPr>
              <a:t>年的同期水平之外，其余</a:t>
            </a:r>
            <a:r>
              <a:rPr lang="en-US" altLang="zh-CN" sz="1800" b="1" dirty="0">
                <a:solidFill>
                  <a:srgbClr val="000066"/>
                </a:solidFill>
                <a:latin typeface="幼圆" panose="02010509060101010101" pitchFamily="49" charset="-122"/>
                <a:ea typeface="幼圆" panose="02010509060101010101" pitchFamily="49" charset="-122"/>
              </a:rPr>
              <a:t>9</a:t>
            </a:r>
            <a:r>
              <a:rPr lang="zh-CN" altLang="en-US" sz="1800" b="1" dirty="0">
                <a:solidFill>
                  <a:srgbClr val="000066"/>
                </a:solidFill>
                <a:latin typeface="幼圆" panose="02010509060101010101" pitchFamily="49" charset="-122"/>
                <a:ea typeface="幼圆" panose="02010509060101010101" pitchFamily="49" charset="-122"/>
              </a:rPr>
              <a:t>个月份全部超过</a:t>
            </a:r>
            <a:r>
              <a:rPr lang="en-US" altLang="zh-CN" sz="1800" b="1" dirty="0">
                <a:solidFill>
                  <a:srgbClr val="000066"/>
                </a:solidFill>
                <a:latin typeface="幼圆" panose="02010509060101010101" pitchFamily="49" charset="-122"/>
                <a:ea typeface="幼圆" panose="02010509060101010101" pitchFamily="49" charset="-122"/>
              </a:rPr>
              <a:t>2016</a:t>
            </a:r>
            <a:r>
              <a:rPr lang="zh-CN" altLang="en-US" sz="1800" b="1" dirty="0">
                <a:solidFill>
                  <a:srgbClr val="000066"/>
                </a:solidFill>
                <a:latin typeface="幼圆" panose="02010509060101010101" pitchFamily="49" charset="-122"/>
                <a:ea typeface="幼圆" panose="02010509060101010101" pitchFamily="49" charset="-122"/>
              </a:rPr>
              <a:t>年同期解禁水平，将给市场带来不小的冲击</a:t>
            </a:r>
            <a:r>
              <a:rPr lang="zh-CN" altLang="en-US" sz="1800" b="1" dirty="0" smtClean="0">
                <a:solidFill>
                  <a:srgbClr val="000066"/>
                </a:solidFill>
                <a:latin typeface="幼圆" panose="02010509060101010101" pitchFamily="49" charset="-122"/>
                <a:ea typeface="幼圆" panose="02010509060101010101" pitchFamily="49" charset="-122"/>
              </a:rPr>
              <a:t>。</a:t>
            </a:r>
            <a:r>
              <a:rPr lang="en-US" altLang="zh-CN" sz="1800" b="1" dirty="0" smtClean="0">
                <a:solidFill>
                  <a:srgbClr val="000066"/>
                </a:solidFill>
                <a:latin typeface="幼圆" panose="02010509060101010101" pitchFamily="49" charset="-122"/>
                <a:ea typeface="幼圆" panose="02010509060101010101" pitchFamily="49" charset="-122"/>
              </a:rPr>
              <a:t>9</a:t>
            </a:r>
            <a:r>
              <a:rPr lang="zh-CN" altLang="en-US" sz="1800" b="1" dirty="0" smtClean="0">
                <a:solidFill>
                  <a:srgbClr val="000066"/>
                </a:solidFill>
                <a:latin typeface="幼圆" panose="02010509060101010101" pitchFamily="49" charset="-122"/>
                <a:ea typeface="幼圆" panose="02010509060101010101" pitchFamily="49" charset="-122"/>
              </a:rPr>
              <a:t>月解</a:t>
            </a:r>
            <a:r>
              <a:rPr lang="zh-CN" altLang="en-US" sz="1800" b="1" dirty="0">
                <a:solidFill>
                  <a:srgbClr val="000066"/>
                </a:solidFill>
                <a:latin typeface="幼圆" panose="02010509060101010101" pitchFamily="49" charset="-122"/>
                <a:ea typeface="幼圆" panose="02010509060101010101" pitchFamily="49" charset="-122"/>
              </a:rPr>
              <a:t>禁市值</a:t>
            </a:r>
            <a:r>
              <a:rPr lang="zh-CN" altLang="en-US" sz="1800" b="1" dirty="0" smtClean="0">
                <a:solidFill>
                  <a:srgbClr val="000066"/>
                </a:solidFill>
                <a:latin typeface="幼圆" panose="02010509060101010101" pitchFamily="49" charset="-122"/>
                <a:ea typeface="幼圆" panose="02010509060101010101" pitchFamily="49" charset="-122"/>
              </a:rPr>
              <a:t>为</a:t>
            </a:r>
            <a:r>
              <a:rPr lang="en-US" altLang="zh-CN" sz="1800" b="1" dirty="0" smtClean="0">
                <a:solidFill>
                  <a:srgbClr val="000066"/>
                </a:solidFill>
                <a:latin typeface="幼圆" panose="02010509060101010101" pitchFamily="49" charset="-122"/>
                <a:ea typeface="幼圆" panose="02010509060101010101" pitchFamily="49" charset="-122"/>
              </a:rPr>
              <a:t>3531.83</a:t>
            </a:r>
            <a:r>
              <a:rPr lang="zh-CN" altLang="en-US" sz="1800" b="1" dirty="0" smtClean="0">
                <a:solidFill>
                  <a:srgbClr val="000066"/>
                </a:solidFill>
                <a:latin typeface="幼圆" panose="02010509060101010101" pitchFamily="49" charset="-122"/>
                <a:ea typeface="幼圆" panose="02010509060101010101" pitchFamily="49" charset="-122"/>
              </a:rPr>
              <a:t>亿</a:t>
            </a:r>
            <a:r>
              <a:rPr lang="zh-CN" altLang="en-US" sz="1800" b="1" dirty="0">
                <a:solidFill>
                  <a:srgbClr val="000066"/>
                </a:solidFill>
                <a:latin typeface="幼圆" panose="02010509060101010101" pitchFamily="49" charset="-122"/>
                <a:ea typeface="幼圆" panose="02010509060101010101" pitchFamily="49" charset="-122"/>
              </a:rPr>
              <a:t>元。</a:t>
            </a:r>
            <a:endParaRPr lang="zh-CN" altLang="en-US" sz="1800" b="1" dirty="0">
              <a:solidFill>
                <a:srgbClr val="000066"/>
              </a:solidFill>
              <a:latin typeface="幼圆" panose="02010509060101010101" pitchFamily="49" charset="-122"/>
              <a:ea typeface="幼圆" panose="02010509060101010101" pitchFamily="49" charset="-122"/>
            </a:endParaRPr>
          </a:p>
        </p:txBody>
      </p:sp>
      <p:graphicFrame>
        <p:nvGraphicFramePr>
          <p:cNvPr id="7" name="图表 6"/>
          <p:cNvGraphicFramePr/>
          <p:nvPr/>
        </p:nvGraphicFramePr>
        <p:xfrm>
          <a:off x="714348" y="1214422"/>
          <a:ext cx="7572428" cy="3746515"/>
        </p:xfrm>
        <a:graphic>
          <a:graphicData uri="http://schemas.openxmlformats.org/drawingml/2006/chart">
            <c:chart xmlns:c="http://schemas.openxmlformats.org/drawingml/2006/chart" xmlns:r="http://schemas.openxmlformats.org/officeDocument/2006/relationships" r:id="rId1"/>
          </a:graphicData>
        </a:graphic>
      </p:graphicFrame>
    </p:spTree>
  </p:cSld>
  <p:clrMapOvr>
    <a:masterClrMapping/>
  </p:clrMapOvr>
  <p:transition>
    <p:wipe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ChangeArrowheads="1"/>
          </p:cNvSpPr>
          <p:nvPr/>
        </p:nvSpPr>
        <p:spPr bwMode="white">
          <a:xfrm>
            <a:off x="455613" y="214313"/>
            <a:ext cx="8231187" cy="1144587"/>
          </a:xfrm>
          <a:prstGeom prst="rect">
            <a:avLst/>
          </a:prstGeom>
          <a:noFill/>
          <a:ln w="9525" algn="ctr">
            <a:noFill/>
            <a:miter lim="800000"/>
          </a:ln>
        </p:spPr>
        <p:txBody>
          <a:bodyPr/>
          <a:lstStyle/>
          <a:p>
            <a:r>
              <a:rPr lang="zh-CN" altLang="en-US" sz="2400" b="1" dirty="0">
                <a:solidFill>
                  <a:srgbClr val="000066"/>
                </a:solidFill>
                <a:latin typeface="幼圆" panose="02010509060101010101" pitchFamily="49" charset="-122"/>
                <a:ea typeface="幼圆" panose="02010509060101010101" pitchFamily="49" charset="-122"/>
              </a:rPr>
              <a:t>大宗交易统计及折价率</a:t>
            </a:r>
            <a:endParaRPr lang="zh-CN" altLang="en-US" sz="2400" b="1" dirty="0">
              <a:solidFill>
                <a:srgbClr val="000066"/>
              </a:solidFill>
              <a:latin typeface="幼圆" panose="02010509060101010101" pitchFamily="49" charset="-122"/>
              <a:ea typeface="幼圆" panose="02010509060101010101" pitchFamily="49" charset="-122"/>
            </a:endParaRPr>
          </a:p>
        </p:txBody>
      </p:sp>
      <p:sp>
        <p:nvSpPr>
          <p:cNvPr id="4" name="矩形 3"/>
          <p:cNvSpPr/>
          <p:nvPr/>
        </p:nvSpPr>
        <p:spPr>
          <a:xfrm>
            <a:off x="642143" y="4819927"/>
            <a:ext cx="7858125" cy="1476375"/>
          </a:xfrm>
          <a:prstGeom prst="rect">
            <a:avLst/>
          </a:prstGeom>
        </p:spPr>
        <p:txBody>
          <a:bodyPr>
            <a:spAutoFit/>
          </a:bodyPr>
          <a:lstStyle/>
          <a:p>
            <a:pPr>
              <a:defRPr/>
            </a:pPr>
            <a:r>
              <a:rPr lang="en-US" altLang="zh-CN" sz="1800" b="1" dirty="0" smtClean="0">
                <a:solidFill>
                  <a:srgbClr val="002060"/>
                </a:solidFill>
                <a:latin typeface="+mn-ea"/>
                <a:ea typeface="+mn-ea"/>
              </a:rPr>
              <a:t>9</a:t>
            </a:r>
            <a:r>
              <a:rPr lang="zh-CN" altLang="en-US" sz="1800" b="1" dirty="0" smtClean="0">
                <a:solidFill>
                  <a:srgbClr val="002060"/>
                </a:solidFill>
                <a:latin typeface="+mn-ea"/>
                <a:ea typeface="+mn-ea"/>
              </a:rPr>
              <a:t>月大宗交易总成交额为</a:t>
            </a:r>
            <a:r>
              <a:rPr lang="en-US" altLang="zh-CN" sz="1800" b="1" dirty="0" smtClean="0">
                <a:solidFill>
                  <a:srgbClr val="002060"/>
                </a:solidFill>
                <a:latin typeface="+mn-ea"/>
                <a:ea typeface="+mn-ea"/>
              </a:rPr>
              <a:t>528.83</a:t>
            </a:r>
            <a:r>
              <a:rPr lang="zh-CN" altLang="en-US" sz="1800" b="1" dirty="0" smtClean="0">
                <a:solidFill>
                  <a:srgbClr val="002060"/>
                </a:solidFill>
                <a:latin typeface="+mn-ea"/>
                <a:ea typeface="+mn-ea"/>
              </a:rPr>
              <a:t>亿元，较上月</a:t>
            </a:r>
            <a:r>
              <a:rPr lang="en-US" altLang="zh-CN" sz="1800" b="1" dirty="0" smtClean="0">
                <a:solidFill>
                  <a:srgbClr val="002060"/>
                </a:solidFill>
                <a:latin typeface="+mn-ea"/>
              </a:rPr>
              <a:t>256.51</a:t>
            </a:r>
            <a:r>
              <a:rPr lang="zh-CN" altLang="en-US" sz="1800" b="1" dirty="0" smtClean="0">
                <a:solidFill>
                  <a:srgbClr val="002060"/>
                </a:solidFill>
                <a:latin typeface="+mn-ea"/>
                <a:ea typeface="+mn-ea"/>
              </a:rPr>
              <a:t>亿元上涨</a:t>
            </a:r>
            <a:r>
              <a:rPr lang="en-US" altLang="zh-CN" sz="1800" b="1" dirty="0" smtClean="0">
                <a:solidFill>
                  <a:srgbClr val="002060"/>
                </a:solidFill>
                <a:latin typeface="+mn-ea"/>
                <a:ea typeface="+mn-ea"/>
              </a:rPr>
              <a:t>106.16%</a:t>
            </a:r>
            <a:r>
              <a:rPr lang="zh-CN" altLang="en-US" sz="1800" b="1" dirty="0" smtClean="0">
                <a:solidFill>
                  <a:srgbClr val="002060"/>
                </a:solidFill>
                <a:latin typeface="+mn-ea"/>
                <a:ea typeface="+mn-ea"/>
              </a:rPr>
              <a:t>，这是自新规实施以来的第一次环比上涨，并回归到新规实施之前的成交水平。与此同时，</a:t>
            </a:r>
            <a:r>
              <a:rPr lang="en-US" altLang="zh-CN" sz="1800" b="1" dirty="0" smtClean="0">
                <a:solidFill>
                  <a:srgbClr val="002060"/>
                </a:solidFill>
                <a:latin typeface="+mn-ea"/>
                <a:ea typeface="+mn-ea"/>
              </a:rPr>
              <a:t>9</a:t>
            </a:r>
            <a:r>
              <a:rPr lang="zh-CN" altLang="en-US" sz="1800" b="1" dirty="0" smtClean="0">
                <a:solidFill>
                  <a:srgbClr val="002060"/>
                </a:solidFill>
                <a:latin typeface="+mn-ea"/>
                <a:ea typeface="+mn-ea"/>
              </a:rPr>
              <a:t>月份大宗交易市场的卖方议价能力连续</a:t>
            </a:r>
            <a:r>
              <a:rPr lang="en-US" altLang="zh-CN" sz="1800" b="1" dirty="0" smtClean="0">
                <a:solidFill>
                  <a:srgbClr val="002060"/>
                </a:solidFill>
                <a:latin typeface="+mn-ea"/>
                <a:ea typeface="+mn-ea"/>
              </a:rPr>
              <a:t>4</a:t>
            </a:r>
            <a:r>
              <a:rPr lang="zh-CN" altLang="en-US" sz="1800" b="1" dirty="0" smtClean="0">
                <a:solidFill>
                  <a:srgbClr val="002060"/>
                </a:solidFill>
                <a:latin typeface="+mn-ea"/>
                <a:ea typeface="+mn-ea"/>
              </a:rPr>
              <a:t>个月减弱，平均折价率约为</a:t>
            </a:r>
            <a:r>
              <a:rPr lang="en-US" altLang="zh-CN" sz="1800" b="1" dirty="0" smtClean="0">
                <a:solidFill>
                  <a:srgbClr val="002060"/>
                </a:solidFill>
                <a:latin typeface="+mn-ea"/>
                <a:ea typeface="+mn-ea"/>
              </a:rPr>
              <a:t>4.96%</a:t>
            </a:r>
            <a:r>
              <a:rPr lang="zh-CN" altLang="en-US" sz="1800" b="1" dirty="0" smtClean="0">
                <a:solidFill>
                  <a:srgbClr val="002060"/>
                </a:solidFill>
                <a:latin typeface="+mn-ea"/>
                <a:ea typeface="+mn-ea"/>
              </a:rPr>
              <a:t>，相比</a:t>
            </a:r>
            <a:r>
              <a:rPr lang="en-US" altLang="zh-CN" sz="1800" b="1" dirty="0" smtClean="0">
                <a:solidFill>
                  <a:srgbClr val="002060"/>
                </a:solidFill>
                <a:latin typeface="+mn-ea"/>
                <a:ea typeface="+mn-ea"/>
              </a:rPr>
              <a:t>8</a:t>
            </a:r>
            <a:r>
              <a:rPr lang="zh-CN" altLang="en-US" sz="1800" b="1" dirty="0" smtClean="0">
                <a:solidFill>
                  <a:srgbClr val="002060"/>
                </a:solidFill>
                <a:latin typeface="+mn-ea"/>
                <a:ea typeface="+mn-ea"/>
              </a:rPr>
              <a:t>月份</a:t>
            </a:r>
            <a:r>
              <a:rPr lang="en-US" altLang="zh-CN" sz="1800" b="1" dirty="0" smtClean="0">
                <a:solidFill>
                  <a:srgbClr val="002060"/>
                </a:solidFill>
                <a:latin typeface="+mn-ea"/>
                <a:ea typeface="+mn-ea"/>
              </a:rPr>
              <a:t>3.82%</a:t>
            </a:r>
            <a:r>
              <a:rPr lang="zh-CN" altLang="en-US" sz="1800" b="1" dirty="0" smtClean="0">
                <a:solidFill>
                  <a:srgbClr val="002060"/>
                </a:solidFill>
                <a:latin typeface="+mn-ea"/>
                <a:ea typeface="+mn-ea"/>
              </a:rPr>
              <a:t>的平均折价率上升了</a:t>
            </a:r>
            <a:r>
              <a:rPr lang="en-US" altLang="zh-CN" sz="1800" b="1" dirty="0" smtClean="0">
                <a:solidFill>
                  <a:srgbClr val="002060"/>
                </a:solidFill>
                <a:latin typeface="+mn-ea"/>
                <a:ea typeface="+mn-ea"/>
              </a:rPr>
              <a:t>1.14%</a:t>
            </a:r>
            <a:r>
              <a:rPr lang="zh-CN" altLang="en-US" sz="1800" b="1" dirty="0" smtClean="0">
                <a:solidFill>
                  <a:srgbClr val="002060"/>
                </a:solidFill>
                <a:latin typeface="+mn-ea"/>
                <a:ea typeface="+mn-ea"/>
              </a:rPr>
              <a:t>。在</a:t>
            </a:r>
            <a:r>
              <a:rPr lang="en-US" altLang="zh-CN" sz="1800" b="1" dirty="0" smtClean="0">
                <a:solidFill>
                  <a:srgbClr val="002060"/>
                </a:solidFill>
                <a:latin typeface="+mn-ea"/>
                <a:ea typeface="+mn-ea"/>
              </a:rPr>
              <a:t>9</a:t>
            </a:r>
            <a:r>
              <a:rPr lang="zh-CN" altLang="en-US" sz="1800" b="1" dirty="0" smtClean="0">
                <a:solidFill>
                  <a:srgbClr val="002060"/>
                </a:solidFill>
                <a:latin typeface="+mn-ea"/>
                <a:ea typeface="+mn-ea"/>
              </a:rPr>
              <a:t>月份的大宗交易成交中，有</a:t>
            </a:r>
            <a:r>
              <a:rPr lang="en-US" altLang="zh-CN" sz="1800" b="1" dirty="0" smtClean="0">
                <a:solidFill>
                  <a:srgbClr val="002060"/>
                </a:solidFill>
                <a:latin typeface="+mn-ea"/>
                <a:ea typeface="+mn-ea"/>
              </a:rPr>
              <a:t>982</a:t>
            </a:r>
            <a:r>
              <a:rPr lang="zh-CN" altLang="en-US" sz="1800" b="1" dirty="0" smtClean="0">
                <a:solidFill>
                  <a:srgbClr val="002060"/>
                </a:solidFill>
                <a:latin typeface="+mn-ea"/>
                <a:ea typeface="+mn-ea"/>
              </a:rPr>
              <a:t>次以折价成交，占比</a:t>
            </a:r>
            <a:r>
              <a:rPr lang="en-US" altLang="zh-CN" sz="1800" b="1" dirty="0" smtClean="0">
                <a:solidFill>
                  <a:srgbClr val="002060"/>
                </a:solidFill>
                <a:latin typeface="+mn-ea"/>
                <a:ea typeface="+mn-ea"/>
              </a:rPr>
              <a:t>78.56%</a:t>
            </a:r>
            <a:r>
              <a:rPr lang="zh-CN" altLang="en-US" sz="1800" b="1" dirty="0" smtClean="0">
                <a:solidFill>
                  <a:srgbClr val="002060"/>
                </a:solidFill>
                <a:latin typeface="+mn-ea"/>
                <a:ea typeface="+mn-ea"/>
              </a:rPr>
              <a:t>。</a:t>
            </a:r>
            <a:endParaRPr lang="zh-CN" altLang="en-US" sz="1800" b="1" dirty="0" smtClean="0">
              <a:solidFill>
                <a:srgbClr val="002060"/>
              </a:solidFill>
              <a:latin typeface="+mn-ea"/>
              <a:ea typeface="+mn-ea"/>
            </a:endParaRPr>
          </a:p>
        </p:txBody>
      </p:sp>
      <p:pic>
        <p:nvPicPr>
          <p:cNvPr id="2" name="图片 1"/>
          <p:cNvPicPr>
            <a:picLocks noChangeAspect="1"/>
          </p:cNvPicPr>
          <p:nvPr/>
        </p:nvPicPr>
        <p:blipFill>
          <a:blip r:embed="rId1"/>
          <a:stretch>
            <a:fillRect/>
          </a:stretch>
        </p:blipFill>
        <p:spPr>
          <a:xfrm>
            <a:off x="1007110" y="1195705"/>
            <a:ext cx="7076440" cy="3558540"/>
          </a:xfrm>
          <a:prstGeom prst="rect">
            <a:avLst/>
          </a:prstGeom>
        </p:spPr>
      </p:pic>
    </p:spTree>
  </p:cSld>
  <p:clrMapOvr>
    <a:masterClrMapping/>
  </p:clrMapOvr>
  <p:transition>
    <p:wipe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ChangeArrowheads="1"/>
          </p:cNvSpPr>
          <p:nvPr/>
        </p:nvSpPr>
        <p:spPr bwMode="white">
          <a:xfrm>
            <a:off x="455613" y="142875"/>
            <a:ext cx="8231187" cy="1144588"/>
          </a:xfrm>
          <a:prstGeom prst="rect">
            <a:avLst/>
          </a:prstGeom>
          <a:noFill/>
          <a:ln w="9525" algn="ctr">
            <a:noFill/>
            <a:miter lim="800000"/>
          </a:ln>
        </p:spPr>
        <p:txBody>
          <a:bodyPr/>
          <a:lstStyle/>
          <a:p>
            <a:r>
              <a:rPr lang="zh-CN" altLang="en-US" sz="2400" b="1" dirty="0">
                <a:solidFill>
                  <a:srgbClr val="000066"/>
                </a:solidFill>
                <a:latin typeface="幼圆" panose="02010509060101010101" pitchFamily="49" charset="-122"/>
                <a:ea typeface="幼圆" panose="02010509060101010101" pitchFamily="49" charset="-122"/>
              </a:rPr>
              <a:t>融资融券余额</a:t>
            </a:r>
            <a:endParaRPr lang="zh-CN" altLang="en-US" sz="2400" b="1" dirty="0">
              <a:solidFill>
                <a:srgbClr val="000066"/>
              </a:solidFill>
              <a:latin typeface="幼圆" panose="02010509060101010101" pitchFamily="49" charset="-122"/>
              <a:ea typeface="幼圆" panose="02010509060101010101" pitchFamily="49" charset="-122"/>
            </a:endParaRPr>
          </a:p>
        </p:txBody>
      </p:sp>
      <p:sp>
        <p:nvSpPr>
          <p:cNvPr id="24579" name="TextBox 1"/>
          <p:cNvSpPr txBox="1">
            <a:spLocks noChangeArrowheads="1"/>
          </p:cNvSpPr>
          <p:nvPr/>
        </p:nvSpPr>
        <p:spPr bwMode="auto">
          <a:xfrm>
            <a:off x="906145" y="5604208"/>
            <a:ext cx="8001000" cy="645160"/>
          </a:xfrm>
          <a:prstGeom prst="rect">
            <a:avLst/>
          </a:prstGeom>
          <a:noFill/>
          <a:ln w="9525">
            <a:solidFill>
              <a:schemeClr val="bg1"/>
            </a:solidFill>
            <a:miter lim="800000"/>
          </a:ln>
        </p:spPr>
        <p:txBody>
          <a:bodyPr>
            <a:spAutoFit/>
          </a:bodyPr>
          <a:lstStyle/>
          <a:p>
            <a:r>
              <a:rPr lang="zh-CN" altLang="en-US" sz="1800" b="1" dirty="0" smtClean="0">
                <a:solidFill>
                  <a:srgbClr val="002060"/>
                </a:solidFill>
                <a:latin typeface="幼圆" panose="02010509060101010101" pitchFamily="49" charset="-122"/>
                <a:ea typeface="幼圆" panose="02010509060101010101" pitchFamily="49" charset="-122"/>
              </a:rPr>
              <a:t>至</a:t>
            </a:r>
            <a:r>
              <a:rPr lang="en-US" altLang="zh-CN" sz="1800" b="1" dirty="0" smtClean="0">
                <a:solidFill>
                  <a:srgbClr val="002060"/>
                </a:solidFill>
                <a:latin typeface="幼圆" panose="02010509060101010101" pitchFamily="49" charset="-122"/>
                <a:ea typeface="幼圆" panose="02010509060101010101" pitchFamily="49" charset="-122"/>
              </a:rPr>
              <a:t>9</a:t>
            </a:r>
            <a:r>
              <a:rPr lang="zh-CN" altLang="en-US" sz="1800" b="1" dirty="0" smtClean="0">
                <a:solidFill>
                  <a:srgbClr val="002060"/>
                </a:solidFill>
                <a:latin typeface="幼圆" panose="02010509060101010101" pitchFamily="49" charset="-122"/>
                <a:ea typeface="幼圆" panose="02010509060101010101" pitchFamily="49" charset="-122"/>
              </a:rPr>
              <a:t>月底</a:t>
            </a:r>
            <a:r>
              <a:rPr lang="zh-CN" altLang="en-US" sz="1800" b="1" dirty="0">
                <a:solidFill>
                  <a:srgbClr val="002060"/>
                </a:solidFill>
                <a:latin typeface="幼圆" panose="02010509060101010101" pitchFamily="49" charset="-122"/>
                <a:ea typeface="幼圆" panose="02010509060101010101" pitchFamily="49" charset="-122"/>
              </a:rPr>
              <a:t>，沪深两市两融</a:t>
            </a:r>
            <a:r>
              <a:rPr lang="zh-CN" altLang="en-US" sz="1800" b="1" dirty="0" smtClean="0">
                <a:solidFill>
                  <a:srgbClr val="002060"/>
                </a:solidFill>
                <a:latin typeface="幼圆" panose="02010509060101010101" pitchFamily="49" charset="-122"/>
                <a:ea typeface="幼圆" panose="02010509060101010101" pitchFamily="49" charset="-122"/>
              </a:rPr>
              <a:t>余额</a:t>
            </a:r>
            <a:r>
              <a:rPr lang="en-US" altLang="zh-CN" sz="1800" b="1" dirty="0" smtClean="0">
                <a:solidFill>
                  <a:srgbClr val="002060"/>
                </a:solidFill>
                <a:latin typeface="幼圆" panose="02010509060101010101" pitchFamily="49" charset="-122"/>
                <a:ea typeface="幼圆" panose="02010509060101010101" pitchFamily="49" charset="-122"/>
              </a:rPr>
              <a:t>9694.98</a:t>
            </a:r>
            <a:r>
              <a:rPr lang="zh-CN" altLang="en-US" sz="1800" b="1" dirty="0" smtClean="0">
                <a:solidFill>
                  <a:srgbClr val="002060"/>
                </a:solidFill>
                <a:latin typeface="幼圆" panose="02010509060101010101" pitchFamily="49" charset="-122"/>
                <a:ea typeface="幼圆" panose="02010509060101010101" pitchFamily="49" charset="-122"/>
              </a:rPr>
              <a:t>亿</a:t>
            </a:r>
            <a:r>
              <a:rPr lang="zh-CN" altLang="en-US" sz="1800" b="1" dirty="0">
                <a:solidFill>
                  <a:srgbClr val="002060"/>
                </a:solidFill>
                <a:latin typeface="幼圆" panose="02010509060101010101" pitchFamily="49" charset="-122"/>
                <a:ea typeface="幼圆" panose="02010509060101010101" pitchFamily="49" charset="-122"/>
              </a:rPr>
              <a:t>元，较上</a:t>
            </a:r>
            <a:r>
              <a:rPr lang="zh-CN" altLang="en-US" sz="1800" b="1" dirty="0" smtClean="0">
                <a:solidFill>
                  <a:srgbClr val="002060"/>
                </a:solidFill>
                <a:latin typeface="幼圆" panose="02010509060101010101" pitchFamily="49" charset="-122"/>
                <a:ea typeface="幼圆" panose="02010509060101010101" pitchFamily="49" charset="-122"/>
              </a:rPr>
              <a:t>月底涨</a:t>
            </a:r>
            <a:r>
              <a:rPr lang="en-US" altLang="zh-CN" sz="1800" b="1" dirty="0" smtClean="0">
                <a:solidFill>
                  <a:srgbClr val="002060"/>
                </a:solidFill>
                <a:latin typeface="幼圆" panose="02010509060101010101" pitchFamily="49" charset="-122"/>
                <a:ea typeface="幼圆" panose="02010509060101010101" pitchFamily="49" charset="-122"/>
              </a:rPr>
              <a:t>2.43%</a:t>
            </a:r>
            <a:r>
              <a:rPr lang="zh-CN" altLang="en-US" sz="1800" b="1" dirty="0" smtClean="0">
                <a:solidFill>
                  <a:srgbClr val="002060"/>
                </a:solidFill>
                <a:latin typeface="幼圆" panose="02010509060101010101" pitchFamily="49" charset="-122"/>
                <a:ea typeface="幼圆" panose="02010509060101010101" pitchFamily="49" charset="-122"/>
              </a:rPr>
              <a:t>，并</a:t>
            </a:r>
            <a:r>
              <a:rPr lang="zh-CN" altLang="en-US" sz="1800" b="1" dirty="0">
                <a:solidFill>
                  <a:srgbClr val="002060"/>
                </a:solidFill>
                <a:latin typeface="幼圆" panose="02010509060101010101" pitchFamily="49" charset="-122"/>
                <a:ea typeface="幼圆" panose="02010509060101010101" pitchFamily="49" charset="-122"/>
              </a:rPr>
              <a:t>于</a:t>
            </a:r>
            <a:r>
              <a:rPr lang="en-US" altLang="zh-CN" sz="1800" b="1" dirty="0">
                <a:solidFill>
                  <a:srgbClr val="002060"/>
                </a:solidFill>
                <a:latin typeface="幼圆" panose="02010509060101010101" pitchFamily="49" charset="-122"/>
                <a:ea typeface="幼圆" panose="02010509060101010101" pitchFamily="49" charset="-122"/>
              </a:rPr>
              <a:t>9</a:t>
            </a:r>
            <a:r>
              <a:rPr lang="zh-CN" altLang="en-US" sz="1800" b="1" dirty="0">
                <a:solidFill>
                  <a:srgbClr val="002060"/>
                </a:solidFill>
                <a:latin typeface="幼圆" panose="02010509060101010101" pitchFamily="49" charset="-122"/>
                <a:ea typeface="幼圆" panose="02010509060101010101" pitchFamily="49" charset="-122"/>
              </a:rPr>
              <a:t>月</a:t>
            </a:r>
            <a:endParaRPr lang="zh-CN" altLang="en-US" sz="1800" b="1" dirty="0">
              <a:solidFill>
                <a:srgbClr val="002060"/>
              </a:solidFill>
              <a:latin typeface="幼圆" panose="02010509060101010101" pitchFamily="49" charset="-122"/>
              <a:ea typeface="幼圆" panose="02010509060101010101" pitchFamily="49" charset="-122"/>
            </a:endParaRPr>
          </a:p>
          <a:p>
            <a:r>
              <a:rPr lang="en-US" altLang="zh-CN" sz="1800" b="1" dirty="0">
                <a:solidFill>
                  <a:srgbClr val="002060"/>
                </a:solidFill>
                <a:latin typeface="幼圆" panose="02010509060101010101" pitchFamily="49" charset="-122"/>
                <a:ea typeface="幼圆" panose="02010509060101010101" pitchFamily="49" charset="-122"/>
              </a:rPr>
              <a:t>22</a:t>
            </a:r>
            <a:r>
              <a:rPr lang="zh-CN" altLang="en-US" sz="1800" b="1" dirty="0">
                <a:solidFill>
                  <a:srgbClr val="002060"/>
                </a:solidFill>
                <a:latin typeface="幼圆" panose="02010509060101010101" pitchFamily="49" charset="-122"/>
                <a:ea typeface="幼圆" panose="02010509060101010101" pitchFamily="49" charset="-122"/>
              </a:rPr>
              <a:t>日达到年内最高点，显示出较为乐观的市场态度。</a:t>
            </a:r>
            <a:endParaRPr lang="zh-CN" altLang="en-US" sz="1800" b="1" dirty="0">
              <a:solidFill>
                <a:srgbClr val="002060"/>
              </a:solidFill>
              <a:latin typeface="幼圆" panose="02010509060101010101" pitchFamily="49" charset="-122"/>
              <a:ea typeface="幼圆" panose="02010509060101010101" pitchFamily="49" charset="-122"/>
            </a:endParaRPr>
          </a:p>
        </p:txBody>
      </p:sp>
      <p:pic>
        <p:nvPicPr>
          <p:cNvPr id="2" name="图片 1"/>
          <p:cNvPicPr>
            <a:picLocks noChangeAspect="1"/>
          </p:cNvPicPr>
          <p:nvPr/>
        </p:nvPicPr>
        <p:blipFill>
          <a:blip r:embed="rId1"/>
          <a:stretch>
            <a:fillRect/>
          </a:stretch>
        </p:blipFill>
        <p:spPr>
          <a:xfrm>
            <a:off x="1128395" y="1183640"/>
            <a:ext cx="6885305" cy="4239895"/>
          </a:xfrm>
          <a:prstGeom prst="rect">
            <a:avLst/>
          </a:prstGeom>
        </p:spPr>
      </p:pic>
    </p:spTree>
  </p:cSld>
  <p:clrMapOvr>
    <a:masterClrMapping/>
  </p:clrMapOvr>
  <p:transition>
    <p:wipe dir="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ChangeArrowheads="1"/>
          </p:cNvSpPr>
          <p:nvPr/>
        </p:nvSpPr>
        <p:spPr bwMode="white">
          <a:xfrm>
            <a:off x="455613" y="142875"/>
            <a:ext cx="8231187" cy="1144588"/>
          </a:xfrm>
          <a:prstGeom prst="rect">
            <a:avLst/>
          </a:prstGeom>
          <a:noFill/>
          <a:ln w="9525" algn="ctr">
            <a:noFill/>
            <a:miter lim="800000"/>
          </a:ln>
        </p:spPr>
        <p:txBody>
          <a:bodyPr/>
          <a:lstStyle/>
          <a:p>
            <a:r>
              <a:rPr lang="zh-CN" altLang="en-US" sz="2400" b="1">
                <a:solidFill>
                  <a:srgbClr val="000066"/>
                </a:solidFill>
                <a:latin typeface="幼圆" panose="02010509060101010101" pitchFamily="49" charset="-122"/>
                <a:ea typeface="幼圆" panose="02010509060101010101" pitchFamily="49" charset="-122"/>
              </a:rPr>
              <a:t>本月两市市值前十</a:t>
            </a:r>
            <a:endParaRPr lang="zh-CN" altLang="en-US" sz="2400" b="1">
              <a:solidFill>
                <a:srgbClr val="000066"/>
              </a:solidFill>
              <a:latin typeface="幼圆" panose="02010509060101010101" pitchFamily="49" charset="-122"/>
              <a:ea typeface="幼圆" panose="02010509060101010101" pitchFamily="49" charset="-122"/>
            </a:endParaRPr>
          </a:p>
        </p:txBody>
      </p:sp>
      <p:graphicFrame>
        <p:nvGraphicFramePr>
          <p:cNvPr id="5" name="表格 4"/>
          <p:cNvGraphicFramePr>
            <a:graphicFrameLocks noGrp="1"/>
          </p:cNvGraphicFramePr>
          <p:nvPr/>
        </p:nvGraphicFramePr>
        <p:xfrm>
          <a:off x="1905" y="642620"/>
          <a:ext cx="9142095" cy="6187440"/>
        </p:xfrm>
        <a:graphic>
          <a:graphicData uri="http://schemas.openxmlformats.org/drawingml/2006/table">
            <a:tbl>
              <a:tblPr firstRow="1" bandRow="1">
                <a:tableStyleId>{72833802-FEF1-4C79-8D5D-14CF1EAF98D9}</a:tableStyleId>
              </a:tblPr>
              <a:tblGrid>
                <a:gridCol w="2349500"/>
                <a:gridCol w="2310765"/>
                <a:gridCol w="2134235"/>
                <a:gridCol w="2347595"/>
              </a:tblGrid>
              <a:tr h="857256">
                <a:tc>
                  <a:txBody>
                    <a:bodyPr/>
                    <a:lstStyle/>
                    <a:p>
                      <a:pPr algn="ctr"/>
                      <a:r>
                        <a:rPr lang="zh-CN" altLang="en-US" dirty="0"/>
                        <a:t>沪市</a:t>
                      </a:r>
                      <a:endParaRPr lang="zh-CN" altLang="en-US" dirty="0"/>
                    </a:p>
                  </a:txBody>
                  <a:tcPr marL="9525" marR="9525" marT="9525" marB="0" anchor="ctr"/>
                </a:tc>
                <a:tc>
                  <a:txBody>
                    <a:bodyPr/>
                    <a:lstStyle/>
                    <a:p>
                      <a:pPr algn="ctr" fontAlgn="ctr"/>
                      <a:r>
                        <a:rPr lang="zh-CN" altLang="en-US" sz="1600" u="none" strike="noStrike" dirty="0">
                          <a:latin typeface="+mn-ea"/>
                          <a:ea typeface="+mn-ea"/>
                        </a:rPr>
                        <a:t>市值（亿）</a:t>
                      </a:r>
                      <a:endParaRPr lang="zh-CN" altLang="en-US" sz="1600" b="0" i="0" u="none" strike="noStrike" dirty="0">
                        <a:solidFill>
                          <a:srgbClr val="000000"/>
                        </a:solidFill>
                        <a:latin typeface="+mn-ea"/>
                        <a:ea typeface="+mn-ea"/>
                      </a:endParaRPr>
                    </a:p>
                  </a:txBody>
                  <a:tcPr marL="9525" marR="9525" marT="9525" marB="0" anchor="ctr"/>
                </a:tc>
                <a:tc>
                  <a:txBody>
                    <a:bodyPr/>
                    <a:lstStyle/>
                    <a:p>
                      <a:pPr algn="ctr" fontAlgn="ctr"/>
                      <a:r>
                        <a:rPr lang="zh-CN" altLang="en-US" sz="1600" b="1" i="0" u="none" strike="noStrike" dirty="0">
                          <a:solidFill>
                            <a:schemeClr val="bg1"/>
                          </a:solidFill>
                          <a:latin typeface="+mn-ea"/>
                          <a:ea typeface="+mn-ea"/>
                        </a:rPr>
                        <a:t>深市</a:t>
                      </a:r>
                      <a:endParaRPr lang="zh-CN" altLang="en-US" sz="1600" b="1" i="0" u="none" strike="noStrike" dirty="0">
                        <a:solidFill>
                          <a:schemeClr val="bg1"/>
                        </a:solidFill>
                        <a:latin typeface="+mn-ea"/>
                        <a:ea typeface="+mn-ea"/>
                      </a:endParaRPr>
                    </a:p>
                  </a:txBody>
                  <a:tcPr marL="9525" marR="9525" marT="9525" marB="0" anchor="ctr"/>
                </a:tc>
                <a:tc>
                  <a:txBody>
                    <a:bodyPr/>
                    <a:lstStyle/>
                    <a:p>
                      <a:pPr marL="0" marR="0" indent="0" algn="ctr" defTabSz="914400" rtl="0" eaLnBrk="1" fontAlgn="ctr" latinLnBrk="0" hangingPunct="1">
                        <a:lnSpc>
                          <a:spcPct val="100000"/>
                        </a:lnSpc>
                        <a:spcBef>
                          <a:spcPts val="0"/>
                        </a:spcBef>
                        <a:spcAft>
                          <a:spcPts val="0"/>
                        </a:spcAft>
                        <a:buClrTx/>
                        <a:buSzTx/>
                        <a:buFontTx/>
                        <a:buNone/>
                        <a:defRPr/>
                      </a:pPr>
                      <a:endParaRPr lang="en-US" altLang="zh-CN" sz="1600" u="none" strike="noStrike" dirty="0">
                        <a:latin typeface="+mn-ea"/>
                        <a:ea typeface="+mn-ea"/>
                      </a:endParaRPr>
                    </a:p>
                    <a:p>
                      <a:pPr marL="0" marR="0" indent="0" algn="ctr" defTabSz="914400" rtl="0" eaLnBrk="1" fontAlgn="ctr" latinLnBrk="0" hangingPunct="1">
                        <a:lnSpc>
                          <a:spcPct val="100000"/>
                        </a:lnSpc>
                        <a:spcBef>
                          <a:spcPts val="0"/>
                        </a:spcBef>
                        <a:spcAft>
                          <a:spcPts val="0"/>
                        </a:spcAft>
                        <a:buClrTx/>
                        <a:buSzTx/>
                        <a:buFontTx/>
                        <a:buNone/>
                        <a:defRPr/>
                      </a:pPr>
                      <a:r>
                        <a:rPr lang="zh-CN" altLang="en-US" sz="1600" u="none" strike="noStrike" dirty="0">
                          <a:latin typeface="+mn-ea"/>
                          <a:ea typeface="+mn-ea"/>
                        </a:rPr>
                        <a:t>市值（亿）</a:t>
                      </a:r>
                      <a:endParaRPr lang="zh-CN" altLang="en-US" sz="1600" u="none" strike="noStrike" dirty="0">
                        <a:latin typeface="+mn-ea"/>
                        <a:ea typeface="+mn-ea"/>
                      </a:endParaRPr>
                    </a:p>
                    <a:p>
                      <a:pPr algn="ctr" fontAlgn="ctr"/>
                      <a:endParaRPr lang="zh-CN" altLang="en-US" sz="1600" b="0" i="0" u="none" strike="noStrike" dirty="0">
                        <a:solidFill>
                          <a:srgbClr val="000000"/>
                        </a:solidFill>
                        <a:latin typeface="+mn-ea"/>
                        <a:ea typeface="+mn-ea"/>
                      </a:endParaRPr>
                    </a:p>
                  </a:txBody>
                  <a:tcPr marL="9525" marR="9525" marT="9525" marB="0" anchor="ctr"/>
                </a:tc>
              </a:tr>
              <a:tr h="428625">
                <a:tc>
                  <a:txBody>
                    <a:bodyPr/>
                    <a:lstStyle/>
                    <a:p>
                      <a:pPr algn="ctr" fontAlgn="ctr"/>
                      <a:r>
                        <a:rPr lang="en-US" sz="1400" b="1" i="0" u="none" strike="noStrike" dirty="0">
                          <a:solidFill>
                            <a:srgbClr val="000066"/>
                          </a:solidFill>
                          <a:latin typeface="+mn-lt"/>
                        </a:rPr>
                        <a:t>601398.SH工商银行</a:t>
                      </a:r>
                      <a:endParaRPr lang="en-US" sz="1400" b="1" i="0" u="none" strike="noStrike" dirty="0">
                        <a:solidFill>
                          <a:srgbClr val="000066"/>
                        </a:solidFill>
                        <a:latin typeface="+mn-lt"/>
                      </a:endParaRPr>
                    </a:p>
                  </a:txBody>
                  <a:tcPr marL="0" marR="0" marT="0" marB="0" anchor="ctr"/>
                </a:tc>
                <a:tc>
                  <a:txBody>
                    <a:bodyPr/>
                    <a:lstStyle/>
                    <a:p>
                      <a:pPr algn="ctr" fontAlgn="ctr"/>
                      <a:r>
                        <a:rPr lang="en-US" altLang="zh-CN" sz="1400" b="1" i="0" u="none" strike="noStrike" dirty="0">
                          <a:solidFill>
                            <a:srgbClr val="000066"/>
                          </a:solidFill>
                          <a:latin typeface="+mn-lt"/>
                        </a:rPr>
                        <a:t>20,453.97</a:t>
                      </a:r>
                      <a:endParaRPr lang="en-US" altLang="zh-CN" sz="1400" b="1" i="0" u="none" strike="noStrike" dirty="0">
                        <a:solidFill>
                          <a:srgbClr val="000066"/>
                        </a:solidFill>
                        <a:latin typeface="+mn-lt"/>
                      </a:endParaRPr>
                    </a:p>
                  </a:txBody>
                  <a:tcPr marL="0" marR="0" marT="0" marB="0" anchor="ctr"/>
                </a:tc>
                <a:tc>
                  <a:txBody>
                    <a:bodyPr/>
                    <a:lstStyle/>
                    <a:p>
                      <a:pPr algn="ctr" fontAlgn="t"/>
                      <a:r>
                        <a:rPr lang="en-US" sz="1400" b="1" i="0" u="none" strike="noStrike" dirty="0">
                          <a:solidFill>
                            <a:srgbClr val="000066"/>
                          </a:solidFill>
                          <a:effectLst/>
                          <a:latin typeface="+mn-lt"/>
                        </a:rPr>
                        <a:t>002415.SZ</a:t>
                      </a:r>
                      <a:r>
                        <a:rPr lang="zh-CN" altLang="en-US" sz="1400" b="1" i="0" u="none" strike="noStrike" dirty="0">
                          <a:solidFill>
                            <a:srgbClr val="000066"/>
                          </a:solidFill>
                          <a:effectLst/>
                          <a:latin typeface="+mn-lt"/>
                        </a:rPr>
                        <a:t>海康威视</a:t>
                      </a:r>
                      <a:endParaRPr lang="zh-CN" altLang="en-US" sz="1400" b="1" i="0" u="none" strike="noStrike" dirty="0">
                        <a:solidFill>
                          <a:srgbClr val="000066"/>
                        </a:solidFill>
                        <a:effectLst/>
                        <a:latin typeface="+mn-lt"/>
                      </a:endParaRPr>
                    </a:p>
                  </a:txBody>
                  <a:tcPr marL="7620" marR="7620" marT="7620" marB="0" anchor="ctr"/>
                </a:tc>
                <a:tc>
                  <a:txBody>
                    <a:bodyPr/>
                    <a:lstStyle/>
                    <a:p>
                      <a:pPr algn="ctr" fontAlgn="ctr"/>
                      <a:r>
                        <a:rPr lang="en-US" altLang="zh-CN" sz="1400" b="1" i="0" u="none" strike="noStrike">
                          <a:solidFill>
                            <a:srgbClr val="000066"/>
                          </a:solidFill>
                          <a:latin typeface="+mn-lt"/>
                        </a:rPr>
                        <a:t>2,953.24</a:t>
                      </a:r>
                      <a:endParaRPr lang="en-US" altLang="zh-CN" sz="1400" b="1" i="0" u="none" strike="noStrike">
                        <a:solidFill>
                          <a:srgbClr val="000066"/>
                        </a:solidFill>
                        <a:latin typeface="+mn-lt"/>
                      </a:endParaRPr>
                    </a:p>
                  </a:txBody>
                  <a:tcPr marL="0" marR="0" marT="0" marB="0" anchor="ctr"/>
                </a:tc>
              </a:tr>
              <a:tr h="508052">
                <a:tc>
                  <a:txBody>
                    <a:bodyPr/>
                    <a:lstStyle/>
                    <a:p>
                      <a:pPr algn="ctr" fontAlgn="ctr"/>
                      <a:r>
                        <a:rPr lang="en-US" sz="1400" b="1" i="0" u="none" strike="noStrike" dirty="0">
                          <a:solidFill>
                            <a:srgbClr val="000066"/>
                          </a:solidFill>
                          <a:latin typeface="+mn-lt"/>
                        </a:rPr>
                        <a:t>601939.SH建设银行</a:t>
                      </a:r>
                      <a:endParaRPr lang="en-US" sz="1400" b="1" i="0" u="none" strike="noStrike" dirty="0">
                        <a:solidFill>
                          <a:srgbClr val="000066"/>
                        </a:solidFill>
                        <a:latin typeface="+mn-lt"/>
                      </a:endParaRPr>
                    </a:p>
                  </a:txBody>
                  <a:tcPr marL="0" marR="0" marT="0" marB="0" anchor="ctr"/>
                </a:tc>
                <a:tc>
                  <a:txBody>
                    <a:bodyPr/>
                    <a:lstStyle/>
                    <a:p>
                      <a:pPr algn="ctr" fontAlgn="ctr"/>
                      <a:r>
                        <a:rPr lang="en-US" altLang="zh-CN" sz="1400" b="1" i="0" u="none" strike="noStrike" dirty="0">
                          <a:solidFill>
                            <a:srgbClr val="000066"/>
                          </a:solidFill>
                          <a:latin typeface="+mn-lt"/>
                        </a:rPr>
                        <a:t>13,905.57</a:t>
                      </a:r>
                      <a:endParaRPr lang="en-US" altLang="zh-CN" sz="1400" b="1" i="0" u="none" strike="noStrike" dirty="0">
                        <a:solidFill>
                          <a:srgbClr val="000066"/>
                        </a:solidFill>
                        <a:latin typeface="+mn-lt"/>
                      </a:endParaRPr>
                    </a:p>
                  </a:txBody>
                  <a:tcPr marL="0" marR="0" marT="0" marB="0" anchor="ctr"/>
                </a:tc>
                <a:tc>
                  <a:txBody>
                    <a:bodyPr/>
                    <a:lstStyle/>
                    <a:p>
                      <a:pPr algn="ctr" fontAlgn="t"/>
                      <a:r>
                        <a:rPr lang="en-US" sz="1400" b="1" i="0" u="none" strike="noStrike" dirty="0">
                          <a:solidFill>
                            <a:srgbClr val="000066"/>
                          </a:solidFill>
                          <a:effectLst/>
                          <a:latin typeface="+mn-lt"/>
                        </a:rPr>
                        <a:t>000333.SZ</a:t>
                      </a:r>
                      <a:r>
                        <a:rPr lang="zh-CN" altLang="en-US" sz="1400" b="1" i="0" u="none" strike="noStrike" dirty="0">
                          <a:solidFill>
                            <a:srgbClr val="000066"/>
                          </a:solidFill>
                          <a:effectLst/>
                          <a:latin typeface="+mn-lt"/>
                        </a:rPr>
                        <a:t>美的集团</a:t>
                      </a:r>
                      <a:endParaRPr lang="zh-CN" altLang="en-US" sz="1400" b="1" i="0" u="none" strike="noStrike" dirty="0">
                        <a:solidFill>
                          <a:srgbClr val="000066"/>
                        </a:solidFill>
                        <a:effectLst/>
                        <a:latin typeface="+mn-lt"/>
                      </a:endParaRPr>
                    </a:p>
                  </a:txBody>
                  <a:tcPr marL="7620" marR="7620" marT="7620" marB="0" anchor="ctr"/>
                </a:tc>
                <a:tc>
                  <a:txBody>
                    <a:bodyPr/>
                    <a:lstStyle/>
                    <a:p>
                      <a:pPr algn="ctr" fontAlgn="ctr"/>
                      <a:r>
                        <a:rPr lang="en-US" altLang="zh-CN" sz="1400" b="1">
                          <a:solidFill>
                            <a:srgbClr val="000066"/>
                          </a:solidFill>
                          <a:sym typeface="+mn-ea"/>
                        </a:rPr>
                        <a:t>2,881.03</a:t>
                      </a:r>
                      <a:endParaRPr lang="en-US" altLang="zh-CN" sz="1400" b="1" i="0" u="none" strike="noStrike">
                        <a:solidFill>
                          <a:srgbClr val="000066"/>
                        </a:solidFill>
                        <a:latin typeface="+mn-lt"/>
                      </a:endParaRPr>
                    </a:p>
                  </a:txBody>
                  <a:tcPr marL="0" marR="0" marT="0" marB="0" anchor="ctr"/>
                </a:tc>
              </a:tr>
              <a:tr h="508052">
                <a:tc>
                  <a:txBody>
                    <a:bodyPr/>
                    <a:lstStyle/>
                    <a:p>
                      <a:pPr algn="ctr" fontAlgn="ctr"/>
                      <a:r>
                        <a:rPr lang="en-US" sz="1400" b="1" i="0" u="none" strike="noStrike" dirty="0">
                          <a:solidFill>
                            <a:srgbClr val="000066"/>
                          </a:solidFill>
                          <a:latin typeface="+mn-lt"/>
                        </a:rPr>
                        <a:t>601857.SH中国石油</a:t>
                      </a:r>
                      <a:endParaRPr lang="en-US" sz="1400" b="1" i="0" u="none" strike="noStrike" dirty="0">
                        <a:solidFill>
                          <a:srgbClr val="000066"/>
                        </a:solidFill>
                        <a:latin typeface="+mn-lt"/>
                      </a:endParaRPr>
                    </a:p>
                  </a:txBody>
                  <a:tcPr marL="0" marR="0" marT="0" marB="0" anchor="ctr"/>
                </a:tc>
                <a:tc>
                  <a:txBody>
                    <a:bodyPr/>
                    <a:lstStyle/>
                    <a:p>
                      <a:pPr algn="ctr" fontAlgn="ctr"/>
                      <a:r>
                        <a:rPr lang="en-US" altLang="zh-CN" sz="1400" b="1" i="0" u="none" strike="noStrike" dirty="0">
                          <a:solidFill>
                            <a:srgbClr val="000066"/>
                          </a:solidFill>
                          <a:latin typeface="+mn-lt"/>
                        </a:rPr>
                        <a:t>13,824.96</a:t>
                      </a:r>
                      <a:endParaRPr lang="en-US" altLang="zh-CN" sz="1400" b="1" i="0" u="none" strike="noStrike" dirty="0">
                        <a:solidFill>
                          <a:srgbClr val="000066"/>
                        </a:solidFill>
                        <a:latin typeface="+mn-lt"/>
                      </a:endParaRPr>
                    </a:p>
                  </a:txBody>
                  <a:tcPr marL="0" marR="0" marT="0" marB="0" anchor="ctr"/>
                </a:tc>
                <a:tc>
                  <a:txBody>
                    <a:bodyPr/>
                    <a:lstStyle/>
                    <a:p>
                      <a:pPr algn="ctr" fontAlgn="t"/>
                      <a:r>
                        <a:rPr lang="en-US" sz="1400" b="1" i="0" u="none" strike="noStrike" dirty="0">
                          <a:solidFill>
                            <a:srgbClr val="000066"/>
                          </a:solidFill>
                          <a:effectLst/>
                          <a:latin typeface="+mn-lt"/>
                        </a:rPr>
                        <a:t>000002.SZ</a:t>
                      </a:r>
                      <a:r>
                        <a:rPr lang="zh-CN" altLang="en-US" sz="1400" b="1" i="0" u="none" strike="noStrike" dirty="0">
                          <a:solidFill>
                            <a:srgbClr val="000066"/>
                          </a:solidFill>
                          <a:effectLst/>
                          <a:latin typeface="+mn-lt"/>
                        </a:rPr>
                        <a:t>万科</a:t>
                      </a:r>
                      <a:r>
                        <a:rPr lang="en-US" sz="1400" b="1" i="0" u="none" strike="noStrike" dirty="0">
                          <a:solidFill>
                            <a:srgbClr val="000066"/>
                          </a:solidFill>
                          <a:effectLst/>
                          <a:latin typeface="+mn-lt"/>
                        </a:rPr>
                        <a:t>A</a:t>
                      </a:r>
                      <a:endParaRPr lang="en-US" sz="1400" b="1" i="0" u="none" strike="noStrike" dirty="0">
                        <a:solidFill>
                          <a:srgbClr val="000066"/>
                        </a:solidFill>
                        <a:effectLst/>
                        <a:latin typeface="+mn-lt"/>
                      </a:endParaRPr>
                    </a:p>
                  </a:txBody>
                  <a:tcPr marL="7620" marR="7620" marT="7620" marB="0" anchor="ctr"/>
                </a:tc>
                <a:tc>
                  <a:txBody>
                    <a:bodyPr/>
                    <a:lstStyle/>
                    <a:p>
                      <a:pPr algn="ctr" fontAlgn="ctr"/>
                      <a:r>
                        <a:rPr lang="en-US" altLang="zh-CN" sz="1400" b="1">
                          <a:solidFill>
                            <a:srgbClr val="000066"/>
                          </a:solidFill>
                          <a:sym typeface="+mn-ea"/>
                        </a:rPr>
                        <a:t>2,839.74</a:t>
                      </a:r>
                      <a:endParaRPr lang="en-US" altLang="zh-CN" sz="1400" b="1" i="0" u="none" strike="noStrike">
                        <a:solidFill>
                          <a:srgbClr val="000066"/>
                        </a:solidFill>
                        <a:latin typeface="+mn-lt"/>
                      </a:endParaRPr>
                    </a:p>
                  </a:txBody>
                  <a:tcPr marL="0" marR="0" marT="0" marB="0" anchor="ctr"/>
                </a:tc>
              </a:tr>
              <a:tr h="508052">
                <a:tc>
                  <a:txBody>
                    <a:bodyPr/>
                    <a:lstStyle/>
                    <a:p>
                      <a:pPr algn="ctr" fontAlgn="ctr"/>
                      <a:r>
                        <a:rPr lang="en-US" sz="1400" b="1" i="0" u="none" strike="noStrike" dirty="0">
                          <a:solidFill>
                            <a:srgbClr val="000066"/>
                          </a:solidFill>
                          <a:latin typeface="+mn-lt"/>
                        </a:rPr>
                        <a:t>601288.SH农业银行</a:t>
                      </a:r>
                      <a:endParaRPr lang="en-US" sz="1400" b="1" i="0" u="none" strike="noStrike" dirty="0">
                        <a:solidFill>
                          <a:srgbClr val="000066"/>
                        </a:solidFill>
                        <a:latin typeface="+mn-lt"/>
                      </a:endParaRPr>
                    </a:p>
                  </a:txBody>
                  <a:tcPr marL="0" marR="0" marT="0" marB="0" anchor="ctr"/>
                </a:tc>
                <a:tc>
                  <a:txBody>
                    <a:bodyPr/>
                    <a:lstStyle/>
                    <a:p>
                      <a:pPr algn="ctr" fontAlgn="ctr"/>
                      <a:r>
                        <a:rPr lang="en-US" altLang="zh-CN" sz="1400" b="1" i="0" u="none" strike="noStrike" dirty="0">
                          <a:solidFill>
                            <a:srgbClr val="000066"/>
                          </a:solidFill>
                          <a:latin typeface="+mn-lt"/>
                        </a:rPr>
                        <a:t>12,147.03</a:t>
                      </a:r>
                      <a:endParaRPr lang="en-US" altLang="zh-CN" sz="1400" b="1" i="0" u="none" strike="noStrike" dirty="0">
                        <a:solidFill>
                          <a:srgbClr val="000066"/>
                        </a:solidFill>
                        <a:latin typeface="+mn-lt"/>
                      </a:endParaRPr>
                    </a:p>
                  </a:txBody>
                  <a:tcPr marL="0" marR="0" marT="0" marB="0" anchor="ctr"/>
                </a:tc>
                <a:tc>
                  <a:txBody>
                    <a:bodyPr/>
                    <a:lstStyle/>
                    <a:p>
                      <a:pPr marL="0" marR="0" indent="0" algn="ctr" defTabSz="914400" rtl="0" eaLnBrk="1" fontAlgn="t" latinLnBrk="0" hangingPunct="1">
                        <a:lnSpc>
                          <a:spcPct val="100000"/>
                        </a:lnSpc>
                        <a:spcBef>
                          <a:spcPts val="0"/>
                        </a:spcBef>
                        <a:spcAft>
                          <a:spcPts val="0"/>
                        </a:spcAft>
                        <a:buClrTx/>
                        <a:buSzTx/>
                        <a:buFontTx/>
                        <a:buNone/>
                        <a:defRPr/>
                      </a:pPr>
                      <a:r>
                        <a:rPr lang="en-US" altLang="zh-CN" sz="1400" b="1" dirty="0" smtClean="0">
                          <a:solidFill>
                            <a:srgbClr val="000066"/>
                          </a:solidFill>
                          <a:effectLst/>
                          <a:sym typeface="+mn-ea"/>
                        </a:rPr>
                        <a:t>002352.SZ</a:t>
                      </a:r>
                      <a:r>
                        <a:rPr lang="zh-CN" altLang="en-US" sz="1400" b="1" dirty="0" smtClean="0">
                          <a:solidFill>
                            <a:srgbClr val="000066"/>
                          </a:solidFill>
                          <a:effectLst/>
                          <a:sym typeface="+mn-ea"/>
                        </a:rPr>
                        <a:t>顺丰控股</a:t>
                      </a:r>
                      <a:endParaRPr lang="zh-CN" altLang="en-US" sz="1400" b="1" i="0" u="none" strike="noStrike" dirty="0" smtClean="0">
                        <a:solidFill>
                          <a:srgbClr val="000066"/>
                        </a:solidFill>
                        <a:effectLst/>
                        <a:latin typeface="+mn-lt"/>
                      </a:endParaRPr>
                    </a:p>
                  </a:txBody>
                  <a:tcPr marL="7620" marR="7620" marT="7620" marB="0" anchor="ctr"/>
                </a:tc>
                <a:tc>
                  <a:txBody>
                    <a:bodyPr/>
                    <a:lstStyle/>
                    <a:p>
                      <a:pPr algn="ctr" fontAlgn="ctr"/>
                      <a:r>
                        <a:rPr lang="en-US" altLang="zh-CN" sz="1400" b="1">
                          <a:solidFill>
                            <a:srgbClr val="000066"/>
                          </a:solidFill>
                          <a:sym typeface="+mn-ea"/>
                        </a:rPr>
                        <a:t>2,425.18</a:t>
                      </a:r>
                      <a:endParaRPr lang="en-US" altLang="zh-CN" sz="1400" b="1" i="0" u="none" strike="noStrike">
                        <a:solidFill>
                          <a:srgbClr val="000066"/>
                        </a:solidFill>
                        <a:latin typeface="+mn-lt"/>
                      </a:endParaRPr>
                    </a:p>
                  </a:txBody>
                  <a:tcPr marL="0" marR="0" marT="0" marB="0" anchor="ctr"/>
                </a:tc>
              </a:tr>
              <a:tr h="559958">
                <a:tc>
                  <a:txBody>
                    <a:bodyPr/>
                    <a:lstStyle/>
                    <a:p>
                      <a:pPr algn="ctr" fontAlgn="ctr"/>
                      <a:r>
                        <a:rPr lang="en-US" sz="1400" b="1" i="0" u="none" strike="noStrike" dirty="0">
                          <a:solidFill>
                            <a:srgbClr val="000066"/>
                          </a:solidFill>
                          <a:latin typeface="+mn-lt"/>
                        </a:rPr>
                        <a:t>601988.SH中国银行</a:t>
                      </a:r>
                      <a:endParaRPr lang="en-US" sz="1400" b="1" i="0" u="none" strike="noStrike" dirty="0">
                        <a:solidFill>
                          <a:srgbClr val="000066"/>
                        </a:solidFill>
                        <a:latin typeface="+mn-lt"/>
                      </a:endParaRPr>
                    </a:p>
                  </a:txBody>
                  <a:tcPr marL="0" marR="0" marT="0" marB="0" anchor="ctr"/>
                </a:tc>
                <a:tc>
                  <a:txBody>
                    <a:bodyPr/>
                    <a:lstStyle/>
                    <a:p>
                      <a:pPr algn="ctr" fontAlgn="ctr"/>
                      <a:r>
                        <a:rPr lang="en-US" altLang="zh-CN" sz="1400" b="1" i="0" u="none" strike="noStrike" dirty="0">
                          <a:solidFill>
                            <a:srgbClr val="000066"/>
                          </a:solidFill>
                          <a:latin typeface="+mn-lt"/>
                        </a:rPr>
                        <a:t>11,418.98</a:t>
                      </a:r>
                      <a:endParaRPr lang="en-US" altLang="zh-CN" sz="1400" b="1" i="0" u="none" strike="noStrike" dirty="0">
                        <a:solidFill>
                          <a:srgbClr val="000066"/>
                        </a:solidFill>
                        <a:latin typeface="+mn-lt"/>
                      </a:endParaRPr>
                    </a:p>
                  </a:txBody>
                  <a:tcPr marL="0" marR="0" marT="0" marB="0" anchor="ctr"/>
                </a:tc>
                <a:tc>
                  <a:txBody>
                    <a:bodyPr/>
                    <a:lstStyle/>
                    <a:p>
                      <a:pPr marL="0" marR="0" indent="0" algn="ctr" defTabSz="914400" rtl="0" eaLnBrk="1" fontAlgn="t" latinLnBrk="0" hangingPunct="1">
                        <a:lnSpc>
                          <a:spcPct val="100000"/>
                        </a:lnSpc>
                        <a:spcBef>
                          <a:spcPts val="0"/>
                        </a:spcBef>
                        <a:spcAft>
                          <a:spcPts val="0"/>
                        </a:spcAft>
                        <a:buClrTx/>
                        <a:buSzTx/>
                        <a:buFontTx/>
                        <a:buNone/>
                        <a:defRPr/>
                      </a:pPr>
                      <a:r>
                        <a:rPr lang="en-US" altLang="zh-CN" sz="1400" b="1" dirty="0" smtClean="0">
                          <a:solidFill>
                            <a:srgbClr val="000066"/>
                          </a:solidFill>
                          <a:effectLst/>
                          <a:sym typeface="+mn-ea"/>
                        </a:rPr>
                        <a:t>000651.SZ</a:t>
                      </a:r>
                      <a:r>
                        <a:rPr lang="zh-CN" altLang="en-US" sz="1400" b="1" dirty="0" smtClean="0">
                          <a:solidFill>
                            <a:srgbClr val="000066"/>
                          </a:solidFill>
                          <a:effectLst/>
                          <a:sym typeface="+mn-ea"/>
                        </a:rPr>
                        <a:t>格力电器</a:t>
                      </a:r>
                      <a:endParaRPr lang="zh-CN" altLang="en-US" sz="1400" b="1" i="0" u="none" strike="noStrike" dirty="0" smtClean="0">
                        <a:solidFill>
                          <a:srgbClr val="000066"/>
                        </a:solidFill>
                        <a:effectLst/>
                        <a:latin typeface="+mn-lt"/>
                      </a:endParaRPr>
                    </a:p>
                  </a:txBody>
                  <a:tcPr marL="7620" marR="7620" marT="7620" marB="0" anchor="ctr"/>
                </a:tc>
                <a:tc>
                  <a:txBody>
                    <a:bodyPr/>
                    <a:lstStyle/>
                    <a:p>
                      <a:pPr algn="ctr" fontAlgn="ctr"/>
                      <a:r>
                        <a:rPr lang="en-US" altLang="zh-CN" sz="1400" b="1">
                          <a:solidFill>
                            <a:srgbClr val="000066"/>
                          </a:solidFill>
                          <a:sym typeface="+mn-ea"/>
                        </a:rPr>
                        <a:t>2,279.96</a:t>
                      </a:r>
                      <a:endParaRPr lang="en-US" altLang="zh-CN" sz="1400" b="1" i="0" u="none" strike="noStrike">
                        <a:solidFill>
                          <a:srgbClr val="000066"/>
                        </a:solidFill>
                        <a:latin typeface="+mn-lt"/>
                      </a:endParaRPr>
                    </a:p>
                  </a:txBody>
                  <a:tcPr marL="0" marR="0" marT="0" marB="0" anchor="ctr"/>
                </a:tc>
              </a:tr>
              <a:tr h="472228">
                <a:tc>
                  <a:txBody>
                    <a:bodyPr/>
                    <a:lstStyle/>
                    <a:p>
                      <a:pPr algn="ctr" fontAlgn="ctr"/>
                      <a:r>
                        <a:rPr lang="en-US" sz="1400" b="1" i="0" u="none" strike="noStrike" dirty="0">
                          <a:solidFill>
                            <a:srgbClr val="000066"/>
                          </a:solidFill>
                          <a:latin typeface="+mn-lt"/>
                        </a:rPr>
                        <a:t>601318.SH中国平安</a:t>
                      </a:r>
                      <a:endParaRPr lang="en-US" sz="1400" b="1" i="0" u="none" strike="noStrike" dirty="0">
                        <a:solidFill>
                          <a:srgbClr val="000066"/>
                        </a:solidFill>
                        <a:latin typeface="+mn-lt"/>
                      </a:endParaRPr>
                    </a:p>
                  </a:txBody>
                  <a:tcPr marL="0" marR="0" marT="0" marB="0" anchor="ctr"/>
                </a:tc>
                <a:tc>
                  <a:txBody>
                    <a:bodyPr/>
                    <a:lstStyle/>
                    <a:p>
                      <a:pPr algn="ctr" fontAlgn="ctr"/>
                      <a:r>
                        <a:rPr lang="en-US" altLang="zh-CN" sz="1400" b="1" i="0" u="none" strike="noStrike" dirty="0">
                          <a:solidFill>
                            <a:srgbClr val="000066"/>
                          </a:solidFill>
                          <a:latin typeface="+mn-lt"/>
                        </a:rPr>
                        <a:t>9,660.55</a:t>
                      </a:r>
                      <a:endParaRPr lang="en-US" altLang="zh-CN" sz="1400" b="1" i="0" u="none" strike="noStrike" dirty="0">
                        <a:solidFill>
                          <a:srgbClr val="000066"/>
                        </a:solidFill>
                        <a:latin typeface="+mn-lt"/>
                      </a:endParaRPr>
                    </a:p>
                  </a:txBody>
                  <a:tcPr marL="0" marR="0" marT="0" marB="0" anchor="ctr"/>
                </a:tc>
                <a:tc>
                  <a:txBody>
                    <a:bodyPr/>
                    <a:lstStyle/>
                    <a:p>
                      <a:pPr marL="0" marR="0" indent="0" algn="ctr" defTabSz="914400" rtl="0" eaLnBrk="1" fontAlgn="t" latinLnBrk="0" hangingPunct="1">
                        <a:lnSpc>
                          <a:spcPct val="100000"/>
                        </a:lnSpc>
                        <a:spcBef>
                          <a:spcPts val="0"/>
                        </a:spcBef>
                        <a:spcAft>
                          <a:spcPts val="0"/>
                        </a:spcAft>
                        <a:buClrTx/>
                        <a:buSzTx/>
                        <a:buFontTx/>
                        <a:buNone/>
                        <a:defRPr/>
                      </a:pPr>
                      <a:r>
                        <a:rPr lang="en-US" sz="1400" b="1" i="0" u="none" strike="noStrike" dirty="0" smtClean="0">
                          <a:solidFill>
                            <a:srgbClr val="000066"/>
                          </a:solidFill>
                          <a:effectLst/>
                          <a:latin typeface="+mn-lt"/>
                        </a:rPr>
                        <a:t>000858.SZ</a:t>
                      </a:r>
                      <a:r>
                        <a:rPr lang="zh-CN" altLang="en-US" sz="1400" b="1" i="0" u="none" strike="noStrike" dirty="0" smtClean="0">
                          <a:solidFill>
                            <a:srgbClr val="000066"/>
                          </a:solidFill>
                          <a:effectLst/>
                          <a:latin typeface="+mn-lt"/>
                        </a:rPr>
                        <a:t>五粮液</a:t>
                      </a:r>
                      <a:endParaRPr lang="zh-CN" altLang="en-US" sz="1400" b="1" i="0" u="none" strike="noStrike" dirty="0" smtClean="0">
                        <a:solidFill>
                          <a:srgbClr val="000066"/>
                        </a:solidFill>
                        <a:effectLst/>
                        <a:latin typeface="+mn-lt"/>
                      </a:endParaRPr>
                    </a:p>
                  </a:txBody>
                  <a:tcPr marL="7620" marR="7620" marT="7620" marB="0" anchor="ctr"/>
                </a:tc>
                <a:tc>
                  <a:txBody>
                    <a:bodyPr/>
                    <a:lstStyle/>
                    <a:p>
                      <a:pPr algn="ctr" fontAlgn="ctr"/>
                      <a:r>
                        <a:rPr lang="en-US" altLang="zh-CN" sz="1400" b="1">
                          <a:solidFill>
                            <a:srgbClr val="000066"/>
                          </a:solidFill>
                          <a:sym typeface="+mn-ea"/>
                        </a:rPr>
                        <a:t>2,174.33</a:t>
                      </a:r>
                      <a:endParaRPr lang="en-US" altLang="zh-CN" sz="1400" b="1" i="0" u="none" strike="noStrike" dirty="0">
                        <a:solidFill>
                          <a:srgbClr val="000066"/>
                        </a:solidFill>
                        <a:latin typeface="+mn-lt"/>
                      </a:endParaRPr>
                    </a:p>
                  </a:txBody>
                  <a:tcPr marL="0" marR="0" marT="0" marB="0" anchor="ctr"/>
                </a:tc>
              </a:tr>
              <a:tr h="508052">
                <a:tc>
                  <a:txBody>
                    <a:bodyPr/>
                    <a:lstStyle/>
                    <a:p>
                      <a:pPr algn="ctr" fontAlgn="ctr"/>
                      <a:r>
                        <a:rPr lang="en-US" sz="1400" b="1" i="0" u="none" strike="noStrike" dirty="0">
                          <a:solidFill>
                            <a:srgbClr val="000066"/>
                          </a:solidFill>
                          <a:latin typeface="+mn-lt"/>
                        </a:rPr>
                        <a:t>601628.SH中国人寿</a:t>
                      </a:r>
                      <a:endParaRPr lang="en-US" sz="1400" b="1" i="0" u="none" strike="noStrike" dirty="0">
                        <a:solidFill>
                          <a:srgbClr val="000066"/>
                        </a:solidFill>
                        <a:latin typeface="+mn-lt"/>
                      </a:endParaRPr>
                    </a:p>
                  </a:txBody>
                  <a:tcPr marL="0" marR="0" marT="0" marB="0" anchor="ctr"/>
                </a:tc>
                <a:tc>
                  <a:txBody>
                    <a:bodyPr/>
                    <a:lstStyle/>
                    <a:p>
                      <a:pPr algn="ctr" fontAlgn="ctr"/>
                      <a:r>
                        <a:rPr lang="en-US" altLang="zh-CN" sz="1400" b="1" i="0" u="none" strike="noStrike" dirty="0">
                          <a:solidFill>
                            <a:srgbClr val="000066"/>
                          </a:solidFill>
                          <a:latin typeface="+mn-lt"/>
                        </a:rPr>
                        <a:t>7,246.42</a:t>
                      </a:r>
                      <a:endParaRPr lang="en-US" altLang="zh-CN" sz="1400" b="1" i="0" u="none" strike="noStrike" dirty="0">
                        <a:solidFill>
                          <a:srgbClr val="000066"/>
                        </a:solidFill>
                        <a:latin typeface="+mn-lt"/>
                      </a:endParaRPr>
                    </a:p>
                  </a:txBody>
                  <a:tcPr marL="0" marR="0" marT="0" marB="0" anchor="ctr"/>
                </a:tc>
                <a:tc>
                  <a:txBody>
                    <a:bodyPr/>
                    <a:lstStyle/>
                    <a:p>
                      <a:pPr marL="0" marR="0" indent="0" algn="ctr" defTabSz="914400" rtl="0" eaLnBrk="1" fontAlgn="t" latinLnBrk="0" hangingPunct="1">
                        <a:lnSpc>
                          <a:spcPct val="100000"/>
                        </a:lnSpc>
                        <a:spcBef>
                          <a:spcPts val="0"/>
                        </a:spcBef>
                        <a:spcAft>
                          <a:spcPts val="0"/>
                        </a:spcAft>
                        <a:buClrTx/>
                        <a:buSzTx/>
                        <a:buFontTx/>
                        <a:buNone/>
                        <a:defRPr/>
                      </a:pPr>
                      <a:r>
                        <a:rPr lang="en-US" sz="1400" b="1" i="0" u="none" strike="noStrike" dirty="0" smtClean="0">
                          <a:solidFill>
                            <a:srgbClr val="000066"/>
                          </a:solidFill>
                          <a:effectLst/>
                          <a:latin typeface="+mn-lt"/>
                        </a:rPr>
                        <a:t>000001.SZ</a:t>
                      </a:r>
                      <a:r>
                        <a:rPr lang="zh-CN" altLang="en-US" sz="1400" b="1" i="0" u="none" strike="noStrike" dirty="0" smtClean="0">
                          <a:solidFill>
                            <a:srgbClr val="000066"/>
                          </a:solidFill>
                          <a:effectLst/>
                          <a:latin typeface="+mn-lt"/>
                        </a:rPr>
                        <a:t>平安银行</a:t>
                      </a:r>
                      <a:endParaRPr lang="zh-CN" altLang="en-US" sz="1400" b="1" i="0" u="none" strike="noStrike" dirty="0" smtClean="0">
                        <a:solidFill>
                          <a:srgbClr val="000066"/>
                        </a:solidFill>
                        <a:effectLst/>
                        <a:latin typeface="+mn-lt"/>
                      </a:endParaRPr>
                    </a:p>
                  </a:txBody>
                  <a:tcPr marL="7620" marR="7620" marT="7620" marB="0" anchor="ctr"/>
                </a:tc>
                <a:tc>
                  <a:txBody>
                    <a:bodyPr/>
                    <a:lstStyle/>
                    <a:p>
                      <a:pPr algn="ctr" fontAlgn="ctr"/>
                      <a:r>
                        <a:rPr lang="en-US" altLang="zh-CN" sz="1400" b="1">
                          <a:solidFill>
                            <a:srgbClr val="000066"/>
                          </a:solidFill>
                          <a:sym typeface="+mn-ea"/>
                        </a:rPr>
                        <a:t>1,907.63</a:t>
                      </a:r>
                      <a:endParaRPr lang="en-US" altLang="zh-CN" sz="1400" b="1" i="0" u="none" strike="noStrike" dirty="0">
                        <a:solidFill>
                          <a:srgbClr val="000066"/>
                        </a:solidFill>
                        <a:latin typeface="+mn-lt"/>
                      </a:endParaRPr>
                    </a:p>
                  </a:txBody>
                  <a:tcPr marL="0" marR="0" marT="0" marB="0" anchor="ctr"/>
                </a:tc>
              </a:tr>
              <a:tr h="508000">
                <a:tc>
                  <a:txBody>
                    <a:bodyPr/>
                    <a:lstStyle/>
                    <a:p>
                      <a:pPr algn="ctr" fontAlgn="ctr"/>
                      <a:r>
                        <a:rPr lang="en-US" sz="1400" b="1" i="0" u="none" strike="noStrike" dirty="0">
                          <a:solidFill>
                            <a:srgbClr val="000066"/>
                          </a:solidFill>
                          <a:latin typeface="+mn-lt"/>
                        </a:rPr>
                        <a:t>600028.SH中国石化</a:t>
                      </a:r>
                      <a:endParaRPr lang="en-US" sz="1400" b="1" i="0" u="none" strike="noStrike" dirty="0">
                        <a:solidFill>
                          <a:srgbClr val="000066"/>
                        </a:solidFill>
                        <a:latin typeface="+mn-lt"/>
                      </a:endParaRPr>
                    </a:p>
                  </a:txBody>
                  <a:tcPr marL="0" marR="0" marT="0" marB="0" anchor="ctr"/>
                </a:tc>
                <a:tc>
                  <a:txBody>
                    <a:bodyPr/>
                    <a:lstStyle/>
                    <a:p>
                      <a:pPr algn="ctr" fontAlgn="ctr"/>
                      <a:r>
                        <a:rPr lang="en-US" altLang="zh-CN" sz="1400" b="1" i="0" u="none" strike="noStrike" dirty="0">
                          <a:solidFill>
                            <a:srgbClr val="000066"/>
                          </a:solidFill>
                          <a:latin typeface="+mn-lt"/>
                        </a:rPr>
                        <a:t>6,906.06</a:t>
                      </a:r>
                      <a:endParaRPr lang="en-US" altLang="zh-CN" sz="1400" b="1" i="0" u="none" strike="noStrike" dirty="0">
                        <a:solidFill>
                          <a:srgbClr val="000066"/>
                        </a:solidFill>
                        <a:latin typeface="+mn-lt"/>
                      </a:endParaRPr>
                    </a:p>
                  </a:txBody>
                  <a:tcPr marL="0" marR="0" marT="0" marB="0" anchor="ctr"/>
                </a:tc>
                <a:tc>
                  <a:txBody>
                    <a:bodyPr/>
                    <a:lstStyle/>
                    <a:p>
                      <a:pPr marL="0" marR="0" indent="0" algn="ctr" defTabSz="914400" rtl="0" eaLnBrk="1" fontAlgn="t" latinLnBrk="0" hangingPunct="1">
                        <a:lnSpc>
                          <a:spcPct val="100000"/>
                        </a:lnSpc>
                        <a:spcBef>
                          <a:spcPts val="0"/>
                        </a:spcBef>
                        <a:spcAft>
                          <a:spcPts val="0"/>
                        </a:spcAft>
                        <a:buClrTx/>
                        <a:buSzTx/>
                        <a:buFontTx/>
                        <a:buNone/>
                        <a:defRPr/>
                      </a:pPr>
                      <a:r>
                        <a:rPr lang="zh-CN" altLang="en-US" sz="1400" b="1" i="0" u="none" strike="noStrike" dirty="0" smtClean="0">
                          <a:solidFill>
                            <a:srgbClr val="000066"/>
                          </a:solidFill>
                          <a:effectLst/>
                          <a:latin typeface="+mn-lt"/>
                        </a:rPr>
                        <a:t>002594.SZ比亚迪</a:t>
                      </a:r>
                      <a:endParaRPr lang="zh-CN" altLang="en-US" sz="1400" b="1" i="0" u="none" strike="noStrike" dirty="0" smtClean="0">
                        <a:solidFill>
                          <a:srgbClr val="000066"/>
                        </a:solidFill>
                        <a:effectLst/>
                        <a:latin typeface="+mn-lt"/>
                      </a:endParaRPr>
                    </a:p>
                  </a:txBody>
                  <a:tcPr marL="7620" marR="7620" marT="7620" marB="0" anchor="ctr"/>
                </a:tc>
                <a:tc>
                  <a:txBody>
                    <a:bodyPr/>
                    <a:lstStyle/>
                    <a:p>
                      <a:pPr algn="ctr" fontAlgn="ctr"/>
                      <a:r>
                        <a:rPr lang="en-US" altLang="zh-CN" sz="1400" b="1">
                          <a:solidFill>
                            <a:srgbClr val="000066"/>
                          </a:solidFill>
                          <a:sym typeface="+mn-ea"/>
                        </a:rPr>
                        <a:t>1,801.63</a:t>
                      </a:r>
                      <a:endParaRPr lang="en-US" altLang="zh-CN" sz="1400" b="1" i="0" u="none" strike="noStrike" dirty="0">
                        <a:solidFill>
                          <a:srgbClr val="000066"/>
                        </a:solidFill>
                        <a:latin typeface="+mn-lt"/>
                      </a:endParaRPr>
                    </a:p>
                  </a:txBody>
                  <a:tcPr marL="0" marR="0" marT="0" marB="0" anchor="ctr"/>
                </a:tc>
              </a:tr>
              <a:tr h="508052">
                <a:tc>
                  <a:txBody>
                    <a:bodyPr/>
                    <a:lstStyle/>
                    <a:p>
                      <a:pPr algn="ctr" fontAlgn="ctr"/>
                      <a:r>
                        <a:rPr lang="en-US" sz="1400" b="1" i="0" u="none" strike="noStrike" dirty="0">
                          <a:solidFill>
                            <a:srgbClr val="000066"/>
                          </a:solidFill>
                          <a:latin typeface="+mn-lt"/>
                        </a:rPr>
                        <a:t>600519.SH贵州茅台</a:t>
                      </a:r>
                      <a:endParaRPr lang="en-US" sz="1400" b="1" i="0" u="none" strike="noStrike" dirty="0">
                        <a:solidFill>
                          <a:srgbClr val="000066"/>
                        </a:solidFill>
                        <a:latin typeface="+mn-lt"/>
                      </a:endParaRPr>
                    </a:p>
                  </a:txBody>
                  <a:tcPr marL="0" marR="0" marT="0" marB="0" anchor="ctr"/>
                </a:tc>
                <a:tc>
                  <a:txBody>
                    <a:bodyPr/>
                    <a:lstStyle/>
                    <a:p>
                      <a:pPr algn="ctr" fontAlgn="ctr"/>
                      <a:r>
                        <a:rPr lang="en-US" altLang="zh-CN" sz="1400" b="1" i="0" u="none" strike="noStrike" dirty="0">
                          <a:solidFill>
                            <a:srgbClr val="000066"/>
                          </a:solidFill>
                          <a:latin typeface="+mn-lt"/>
                        </a:rPr>
                        <a:t>6,502.58</a:t>
                      </a:r>
                      <a:endParaRPr lang="en-US" altLang="zh-CN" sz="1400" b="1" i="0" u="none" strike="noStrike" dirty="0">
                        <a:solidFill>
                          <a:srgbClr val="000066"/>
                        </a:solidFill>
                        <a:latin typeface="+mn-lt"/>
                      </a:endParaRPr>
                    </a:p>
                  </a:txBody>
                  <a:tcPr marL="0" marR="0" marT="0" marB="0" anchor="ctr"/>
                </a:tc>
                <a:tc>
                  <a:txBody>
                    <a:bodyPr/>
                    <a:lstStyle/>
                    <a:p>
                      <a:pPr marL="0" marR="0" indent="0" algn="ctr" defTabSz="914400" rtl="0" eaLnBrk="1" fontAlgn="t" latinLnBrk="0" hangingPunct="1">
                        <a:lnSpc>
                          <a:spcPct val="100000"/>
                        </a:lnSpc>
                        <a:spcBef>
                          <a:spcPts val="0"/>
                        </a:spcBef>
                        <a:spcAft>
                          <a:spcPts val="0"/>
                        </a:spcAft>
                        <a:buClrTx/>
                        <a:buSzTx/>
                        <a:buFontTx/>
                        <a:buNone/>
                        <a:defRPr/>
                      </a:pPr>
                      <a:r>
                        <a:rPr lang="zh-CN" altLang="en-US" sz="1400" b="1" dirty="0" smtClean="0">
                          <a:solidFill>
                            <a:srgbClr val="000066"/>
                          </a:solidFill>
                          <a:effectLst/>
                          <a:sym typeface="+mn-ea"/>
                        </a:rPr>
                        <a:t>002304.SZ洋河股份</a:t>
                      </a:r>
                      <a:endParaRPr lang="zh-CN" altLang="en-US" sz="1400" b="1" i="0" u="none" strike="noStrike" dirty="0" smtClean="0">
                        <a:solidFill>
                          <a:srgbClr val="000066"/>
                        </a:solidFill>
                        <a:effectLst/>
                        <a:latin typeface="+mn-lt"/>
                      </a:endParaRPr>
                    </a:p>
                  </a:txBody>
                  <a:tcPr marL="7620" marR="7620" marT="7620" marB="0" anchor="ctr"/>
                </a:tc>
                <a:tc>
                  <a:txBody>
                    <a:bodyPr/>
                    <a:lstStyle/>
                    <a:p>
                      <a:pPr algn="ctr" fontAlgn="ctr"/>
                      <a:r>
                        <a:rPr lang="en-US" altLang="zh-CN" sz="1400" b="1">
                          <a:solidFill>
                            <a:srgbClr val="000066"/>
                          </a:solidFill>
                          <a:sym typeface="+mn-ea"/>
                        </a:rPr>
                        <a:t>1,529.59</a:t>
                      </a:r>
                      <a:endParaRPr lang="en-US" altLang="zh-CN" sz="1400" b="1" i="0" u="none" strike="noStrike" dirty="0">
                        <a:solidFill>
                          <a:srgbClr val="000066"/>
                        </a:solidFill>
                        <a:latin typeface="+mn-lt"/>
                      </a:endParaRPr>
                    </a:p>
                  </a:txBody>
                  <a:tcPr marL="0" marR="0" marT="0" marB="0" anchor="ctr"/>
                </a:tc>
              </a:tr>
              <a:tr h="455295">
                <a:tc>
                  <a:txBody>
                    <a:bodyPr/>
                    <a:lstStyle/>
                    <a:p>
                      <a:pPr algn="ctr" fontAlgn="ctr"/>
                      <a:r>
                        <a:rPr lang="en-US" sz="1400" b="1" i="0" u="none" strike="noStrike" dirty="0">
                          <a:solidFill>
                            <a:srgbClr val="000066"/>
                          </a:solidFill>
                          <a:latin typeface="+mn-lt"/>
                        </a:rPr>
                        <a:t>600036.SH招商银行</a:t>
                      </a:r>
                      <a:endParaRPr lang="en-US" sz="1400" b="1" i="0" u="none" strike="noStrike" dirty="0">
                        <a:solidFill>
                          <a:srgbClr val="000066"/>
                        </a:solidFill>
                        <a:latin typeface="+mn-lt"/>
                      </a:endParaRPr>
                    </a:p>
                  </a:txBody>
                  <a:tcPr marL="0" marR="0" marT="0" marB="0" anchor="ctr">
                    <a:lnB w="12700">
                      <a:solidFill>
                        <a:schemeClr val="accent2"/>
                      </a:solidFill>
                      <a:prstDash val="solid"/>
                    </a:lnB>
                  </a:tcPr>
                </a:tc>
                <a:tc>
                  <a:txBody>
                    <a:bodyPr/>
                    <a:lstStyle/>
                    <a:p>
                      <a:pPr algn="ctr" fontAlgn="ctr"/>
                      <a:r>
                        <a:rPr lang="en-US" altLang="zh-CN" sz="1400" b="1" i="0" u="none" strike="noStrike" dirty="0">
                          <a:solidFill>
                            <a:srgbClr val="000066"/>
                          </a:solidFill>
                          <a:latin typeface="+mn-lt"/>
                        </a:rPr>
                        <a:t>6,341.44</a:t>
                      </a:r>
                      <a:endParaRPr lang="en-US" altLang="zh-CN" sz="1400" b="1" i="0" u="none" strike="noStrike" dirty="0">
                        <a:solidFill>
                          <a:srgbClr val="000066"/>
                        </a:solidFill>
                        <a:latin typeface="+mn-lt"/>
                      </a:endParaRPr>
                    </a:p>
                  </a:txBody>
                  <a:tcPr marL="0" marR="0" marT="0" marB="0" anchor="ctr">
                    <a:lnB w="12700">
                      <a:solidFill>
                        <a:schemeClr val="accent2"/>
                      </a:solidFill>
                      <a:prstDash val="solid"/>
                    </a:lnB>
                  </a:tcPr>
                </a:tc>
                <a:tc>
                  <a:txBody>
                    <a:bodyPr/>
                    <a:lstStyle/>
                    <a:p>
                      <a:pPr marL="0" marR="0" indent="0" algn="ctr" defTabSz="914400" rtl="0" eaLnBrk="1" fontAlgn="t" latinLnBrk="0" hangingPunct="1">
                        <a:lnSpc>
                          <a:spcPct val="100000"/>
                        </a:lnSpc>
                        <a:spcBef>
                          <a:spcPts val="0"/>
                        </a:spcBef>
                        <a:spcAft>
                          <a:spcPts val="0"/>
                        </a:spcAft>
                        <a:buClrTx/>
                        <a:buSzTx/>
                        <a:buFontTx/>
                        <a:buNone/>
                        <a:defRPr/>
                      </a:pPr>
                      <a:r>
                        <a:rPr lang="en-US" altLang="zh-CN" sz="1400" b="1" i="0" u="none" strike="noStrike" dirty="0" smtClean="0">
                          <a:solidFill>
                            <a:srgbClr val="000066"/>
                          </a:solidFill>
                          <a:effectLst/>
                          <a:latin typeface="+mn-lt"/>
                        </a:rPr>
                        <a:t>000725.SZ</a:t>
                      </a:r>
                      <a:r>
                        <a:rPr lang="zh-CN" altLang="en-US" sz="1400" b="1" i="0" u="none" strike="noStrike" dirty="0" smtClean="0">
                          <a:solidFill>
                            <a:srgbClr val="000066"/>
                          </a:solidFill>
                          <a:effectLst/>
                          <a:latin typeface="+mn-lt"/>
                        </a:rPr>
                        <a:t>京东方</a:t>
                      </a:r>
                      <a:r>
                        <a:rPr lang="en-US" altLang="zh-CN" sz="1400" b="1" i="0" u="none" strike="noStrike" dirty="0" smtClean="0">
                          <a:solidFill>
                            <a:srgbClr val="000066"/>
                          </a:solidFill>
                          <a:effectLst/>
                          <a:latin typeface="+mn-lt"/>
                        </a:rPr>
                        <a:t>A</a:t>
                      </a:r>
                      <a:endParaRPr lang="en-US" altLang="zh-CN" sz="1400" b="1" i="0" u="none" strike="noStrike" dirty="0" smtClean="0">
                        <a:solidFill>
                          <a:srgbClr val="000066"/>
                        </a:solidFill>
                        <a:effectLst/>
                        <a:latin typeface="+mn-lt"/>
                      </a:endParaRPr>
                    </a:p>
                  </a:txBody>
                  <a:tcPr marL="7620" marR="7620" marT="7620" marB="0" anchor="ctr">
                    <a:lnB w="12700">
                      <a:solidFill>
                        <a:schemeClr val="accent2"/>
                      </a:solidFill>
                      <a:prstDash val="solid"/>
                    </a:lnB>
                  </a:tcPr>
                </a:tc>
                <a:tc>
                  <a:txBody>
                    <a:bodyPr/>
                    <a:lstStyle/>
                    <a:p>
                      <a:pPr algn="ctr" fontAlgn="ctr"/>
                      <a:r>
                        <a:rPr lang="en-US" altLang="zh-CN" sz="1400" b="1">
                          <a:solidFill>
                            <a:srgbClr val="000066"/>
                          </a:solidFill>
                          <a:sym typeface="+mn-ea"/>
                        </a:rPr>
                        <a:t>1,527.83</a:t>
                      </a:r>
                      <a:endParaRPr lang="en-US" altLang="zh-CN" sz="1400" b="1" i="0" u="none" strike="noStrike" dirty="0">
                        <a:solidFill>
                          <a:srgbClr val="000066"/>
                        </a:solidFill>
                        <a:latin typeface="+mn-lt"/>
                      </a:endParaRPr>
                    </a:p>
                  </a:txBody>
                  <a:tcPr marL="0" marR="0" marT="0" marB="0" anchor="ctr">
                    <a:lnB w="12700">
                      <a:solidFill>
                        <a:schemeClr val="accent2"/>
                      </a:solidFill>
                      <a:prstDash val="solid"/>
                    </a:lnB>
                  </a:tcPr>
                </a:tc>
              </a:tr>
              <a:tr h="313055">
                <a:tc>
                  <a:txBody>
                    <a:bodyPr/>
                    <a:p>
                      <a:pPr>
                        <a:buNone/>
                      </a:pPr>
                      <a:endParaRPr lang="zh-CN" altLang="en-US"/>
                    </a:p>
                  </a:txBody>
                  <a:tcPr>
                    <a:lnL>
                      <a:noFill/>
                    </a:lnL>
                    <a:lnR>
                      <a:noFill/>
                    </a:lnR>
                    <a:lnT w="12700">
                      <a:solidFill>
                        <a:schemeClr val="accent2"/>
                      </a:solidFill>
                      <a:prstDash val="solid"/>
                    </a:lnT>
                    <a:lnB>
                      <a:noFill/>
                    </a:lnB>
                    <a:lnTlToBr>
                      <a:noFill/>
                    </a:lnTlToBr>
                    <a:lnBlToTr>
                      <a:noFill/>
                    </a:lnBlToTr>
                  </a:tcPr>
                </a:tc>
                <a:tc>
                  <a:txBody>
                    <a:bodyPr/>
                    <a:p>
                      <a:pPr>
                        <a:buNone/>
                      </a:pPr>
                      <a:endParaRPr lang="zh-CN" altLang="en-US"/>
                    </a:p>
                  </a:txBody>
                  <a:tcPr>
                    <a:lnL>
                      <a:noFill/>
                    </a:lnL>
                    <a:lnR>
                      <a:noFill/>
                    </a:lnR>
                    <a:lnT w="12700">
                      <a:solidFill>
                        <a:schemeClr val="accent2"/>
                      </a:solidFill>
                      <a:prstDash val="solid"/>
                    </a:lnT>
                    <a:lnB>
                      <a:noFill/>
                    </a:lnB>
                    <a:lnTlToBr>
                      <a:noFill/>
                    </a:lnTlToBr>
                    <a:lnBlToTr>
                      <a:noFill/>
                    </a:lnBlToTr>
                  </a:tcPr>
                </a:tc>
                <a:tc>
                  <a:txBody>
                    <a:bodyPr/>
                    <a:p>
                      <a:pPr>
                        <a:buNone/>
                      </a:pPr>
                      <a:endParaRPr lang="zh-CN" altLang="en-US"/>
                    </a:p>
                  </a:txBody>
                  <a:tcPr>
                    <a:lnL>
                      <a:noFill/>
                    </a:lnL>
                    <a:lnR>
                      <a:noFill/>
                    </a:lnR>
                    <a:lnT w="12700">
                      <a:solidFill>
                        <a:schemeClr val="accent2"/>
                      </a:solidFill>
                      <a:prstDash val="solid"/>
                    </a:lnT>
                    <a:lnB>
                      <a:noFill/>
                    </a:lnB>
                    <a:lnTlToBr>
                      <a:noFill/>
                    </a:lnTlToBr>
                    <a:lnBlToTr>
                      <a:noFill/>
                    </a:lnBlToTr>
                  </a:tcPr>
                </a:tc>
                <a:tc>
                  <a:txBody>
                    <a:bodyPr/>
                    <a:p>
                      <a:pPr>
                        <a:buNone/>
                      </a:pPr>
                      <a:endParaRPr lang="zh-CN" altLang="en-US"/>
                    </a:p>
                  </a:txBody>
                  <a:tcPr>
                    <a:lnL>
                      <a:noFill/>
                    </a:lnL>
                    <a:lnR>
                      <a:noFill/>
                    </a:lnR>
                    <a:lnT w="12700">
                      <a:solidFill>
                        <a:schemeClr val="accent2"/>
                      </a:solidFill>
                      <a:prstDash val="solid"/>
                    </a:lnT>
                    <a:lnB>
                      <a:noFill/>
                    </a:lnB>
                    <a:lnTlToBr>
                      <a:noFill/>
                    </a:lnTlToBr>
                    <a:lnBlToTr>
                      <a:noFill/>
                    </a:lnBlToTr>
                  </a:tcPr>
                </a:tc>
              </a:tr>
            </a:tbl>
          </a:graphicData>
        </a:graphic>
      </p:graphicFrame>
    </p:spTree>
  </p:cSld>
  <p:clrMapOvr>
    <a:masterClrMapping/>
  </p:clrMapOvr>
  <p:transition>
    <p:wipe dir="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ChangeArrowheads="1"/>
          </p:cNvSpPr>
          <p:nvPr/>
        </p:nvSpPr>
        <p:spPr bwMode="white">
          <a:xfrm>
            <a:off x="455613" y="142875"/>
            <a:ext cx="8231187" cy="1144588"/>
          </a:xfrm>
          <a:prstGeom prst="rect">
            <a:avLst/>
          </a:prstGeom>
          <a:noFill/>
          <a:ln w="9525" algn="ctr">
            <a:noFill/>
            <a:miter lim="800000"/>
          </a:ln>
        </p:spPr>
        <p:txBody>
          <a:bodyPr/>
          <a:lstStyle/>
          <a:p>
            <a:r>
              <a:rPr lang="zh-CN" altLang="en-US" sz="2400" b="1" dirty="0">
                <a:solidFill>
                  <a:srgbClr val="000066"/>
                </a:solidFill>
                <a:latin typeface="幼圆" panose="02010509060101010101" pitchFamily="49" charset="-122"/>
                <a:ea typeface="幼圆" panose="02010509060101010101" pitchFamily="49" charset="-122"/>
              </a:rPr>
              <a:t>本月涨幅居前个</a:t>
            </a:r>
            <a:r>
              <a:rPr lang="zh-CN" altLang="en-US" sz="2400" b="1" dirty="0" smtClean="0">
                <a:solidFill>
                  <a:srgbClr val="000066"/>
                </a:solidFill>
                <a:latin typeface="幼圆" panose="02010509060101010101" pitchFamily="49" charset="-122"/>
                <a:ea typeface="幼圆" panose="02010509060101010101" pitchFamily="49" charset="-122"/>
              </a:rPr>
              <a:t>股</a:t>
            </a:r>
            <a:endParaRPr lang="zh-CN" altLang="en-US" sz="2400" b="1" dirty="0">
              <a:solidFill>
                <a:srgbClr val="000066"/>
              </a:solidFill>
              <a:latin typeface="幼圆" panose="02010509060101010101" pitchFamily="49" charset="-122"/>
              <a:ea typeface="幼圆" panose="02010509060101010101" pitchFamily="49" charset="-122"/>
            </a:endParaRPr>
          </a:p>
        </p:txBody>
      </p:sp>
      <p:graphicFrame>
        <p:nvGraphicFramePr>
          <p:cNvPr id="6" name="表格 5"/>
          <p:cNvGraphicFramePr>
            <a:graphicFrameLocks noGrp="1"/>
          </p:cNvGraphicFramePr>
          <p:nvPr/>
        </p:nvGraphicFramePr>
        <p:xfrm>
          <a:off x="-32" y="897237"/>
          <a:ext cx="9144000" cy="5913755"/>
        </p:xfrm>
        <a:graphic>
          <a:graphicData uri="http://schemas.openxmlformats.org/drawingml/2006/table">
            <a:tbl>
              <a:tblPr/>
              <a:tblGrid>
                <a:gridCol w="1938794"/>
                <a:gridCol w="1736202"/>
                <a:gridCol w="1388963"/>
                <a:gridCol w="2079841"/>
                <a:gridCol w="2000234"/>
              </a:tblGrid>
              <a:tr h="714375">
                <a:tc>
                  <a:txBody>
                    <a:bodyPr/>
                    <a:lstStyle/>
                    <a:p>
                      <a:pPr algn="ctr" fontAlgn="t"/>
                      <a:endParaRPr lang="en-US" altLang="zh-CN" sz="1400" b="1" i="0" u="none" strike="noStrike" kern="1200" dirty="0">
                        <a:solidFill>
                          <a:schemeClr val="bg1"/>
                        </a:solidFill>
                        <a:latin typeface="+mn-ea"/>
                        <a:ea typeface="+mn-ea"/>
                        <a:cs typeface="+mn-cs"/>
                      </a:endParaRPr>
                    </a:p>
                    <a:p>
                      <a:pPr algn="ctr" fontAlgn="t"/>
                      <a:r>
                        <a:rPr lang="zh-CN" altLang="en-US" sz="1400" b="1" i="0" u="none" strike="noStrike" kern="1200" dirty="0">
                          <a:solidFill>
                            <a:schemeClr val="bg1"/>
                          </a:solidFill>
                          <a:latin typeface="+mn-ea"/>
                          <a:ea typeface="+mn-ea"/>
                          <a:cs typeface="+mn-cs"/>
                        </a:rPr>
                        <a:t>证券代码</a:t>
                      </a:r>
                      <a:endParaRPr lang="zh-CN" altLang="en-US" sz="1400" b="1" i="0" u="none" strike="noStrike" kern="1200" dirty="0">
                        <a:solidFill>
                          <a:schemeClr val="bg1"/>
                        </a:solidFill>
                        <a:latin typeface="+mn-ea"/>
                        <a:ea typeface="+mn-ea"/>
                        <a:cs typeface="+mn-cs"/>
                      </a:endParaRPr>
                    </a:p>
                  </a:txBody>
                  <a:tcPr marL="4682" marR="4682" marT="4682" marB="0">
                    <a:lnL w="6350" cap="flat" cmpd="sng" algn="ctr">
                      <a:solidFill>
                        <a:srgbClr val="6094FD"/>
                      </a:solidFill>
                      <a:prstDash val="solid"/>
                      <a:round/>
                      <a:headEnd type="none" w="med" len="med"/>
                      <a:tailEnd type="none" w="med" len="med"/>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solidFill>
                      <a:srgbClr val="6699FF"/>
                    </a:solidFill>
                  </a:tcPr>
                </a:tc>
                <a:tc>
                  <a:txBody>
                    <a:bodyPr/>
                    <a:lstStyle/>
                    <a:p>
                      <a:pPr algn="ctr" rtl="0" fontAlgn="t"/>
                      <a:endParaRPr lang="en-US" altLang="zh-CN" sz="1400" b="1" i="0" u="none" strike="noStrike" kern="1200" dirty="0">
                        <a:solidFill>
                          <a:schemeClr val="bg1"/>
                        </a:solidFill>
                        <a:latin typeface="+mn-ea"/>
                        <a:ea typeface="+mn-ea"/>
                        <a:cs typeface="+mn-cs"/>
                      </a:endParaRPr>
                    </a:p>
                    <a:p>
                      <a:pPr algn="ctr" rtl="0" fontAlgn="t"/>
                      <a:r>
                        <a:rPr lang="zh-CN" altLang="en-US" sz="1400" b="1" i="0" u="none" strike="noStrike" kern="1200" dirty="0">
                          <a:solidFill>
                            <a:schemeClr val="bg1"/>
                          </a:solidFill>
                          <a:latin typeface="+mn-ea"/>
                          <a:ea typeface="+mn-ea"/>
                          <a:cs typeface="+mn-cs"/>
                        </a:rPr>
                        <a:t>证券简称</a:t>
                      </a:r>
                      <a:endParaRPr lang="zh-CN" altLang="en-US" sz="1400" b="1" i="0" u="none" strike="noStrike" kern="1200" dirty="0">
                        <a:solidFill>
                          <a:schemeClr val="bg1"/>
                        </a:solidFill>
                        <a:latin typeface="+mn-ea"/>
                        <a:ea typeface="+mn-ea"/>
                        <a:cs typeface="+mn-cs"/>
                      </a:endParaRPr>
                    </a:p>
                  </a:txBody>
                  <a:tcPr marL="4682" marR="4682" marT="4682" marB="0">
                    <a:lnL>
                      <a:noFill/>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solidFill>
                      <a:srgbClr val="6699FF"/>
                    </a:solidFill>
                  </a:tcPr>
                </a:tc>
                <a:tc>
                  <a:txBody>
                    <a:bodyPr/>
                    <a:lstStyle/>
                    <a:p>
                      <a:pPr algn="ctr" rtl="0" fontAlgn="t"/>
                      <a:endParaRPr lang="en-US" altLang="zh-CN" sz="1400" b="1" i="0" u="none" strike="noStrike" kern="1200" dirty="0">
                        <a:solidFill>
                          <a:schemeClr val="bg1"/>
                        </a:solidFill>
                        <a:latin typeface="+mn-ea"/>
                        <a:ea typeface="+mn-ea"/>
                        <a:cs typeface="+mn-cs"/>
                      </a:endParaRPr>
                    </a:p>
                    <a:p>
                      <a:pPr algn="ctr" rtl="0" fontAlgn="t"/>
                      <a:r>
                        <a:rPr lang="zh-CN" altLang="en-US" sz="1400" b="1" i="0" u="none" strike="noStrike" kern="1200" dirty="0">
                          <a:solidFill>
                            <a:schemeClr val="bg1"/>
                          </a:solidFill>
                          <a:latin typeface="+mn-ea"/>
                          <a:ea typeface="+mn-ea"/>
                          <a:cs typeface="+mn-cs"/>
                        </a:rPr>
                        <a:t>月涨幅（</a:t>
                      </a:r>
                      <a:r>
                        <a:rPr lang="en-US" altLang="zh-CN" sz="1400" b="1" i="0" u="none" strike="noStrike" kern="1200" dirty="0">
                          <a:solidFill>
                            <a:schemeClr val="bg1"/>
                          </a:solidFill>
                          <a:latin typeface="+mn-ea"/>
                          <a:ea typeface="+mn-ea"/>
                          <a:cs typeface="+mn-cs"/>
                        </a:rPr>
                        <a:t>%</a:t>
                      </a:r>
                      <a:r>
                        <a:rPr lang="zh-CN" altLang="en-US" sz="1400" b="1" i="0" u="none" strike="noStrike" kern="1200" dirty="0">
                          <a:solidFill>
                            <a:schemeClr val="bg1"/>
                          </a:solidFill>
                          <a:latin typeface="+mn-ea"/>
                          <a:ea typeface="+mn-ea"/>
                          <a:cs typeface="+mn-cs"/>
                        </a:rPr>
                        <a:t>）</a:t>
                      </a:r>
                      <a:br>
                        <a:rPr lang="zh-CN" altLang="en-US" sz="1400" b="1" i="0" u="none" strike="noStrike" kern="1200" dirty="0">
                          <a:solidFill>
                            <a:schemeClr val="bg1"/>
                          </a:solidFill>
                          <a:latin typeface="+mn-ea"/>
                          <a:ea typeface="+mn-ea"/>
                          <a:cs typeface="+mn-cs"/>
                        </a:rPr>
                      </a:br>
                      <a:endParaRPr lang="zh-CN" altLang="en-US" sz="1400" b="1" i="0" u="none" strike="noStrike" kern="1200" dirty="0">
                        <a:solidFill>
                          <a:schemeClr val="bg1"/>
                        </a:solidFill>
                        <a:latin typeface="+mn-ea"/>
                        <a:ea typeface="+mn-ea"/>
                        <a:cs typeface="+mn-cs"/>
                      </a:endParaRPr>
                    </a:p>
                  </a:txBody>
                  <a:tcPr marL="4682" marR="4682" marT="4682" marB="0">
                    <a:lnL>
                      <a:noFill/>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solidFill>
                      <a:srgbClr val="6699FF"/>
                    </a:solidFill>
                  </a:tcPr>
                </a:tc>
                <a:tc>
                  <a:txBody>
                    <a:bodyPr/>
                    <a:lstStyle/>
                    <a:p>
                      <a:pPr algn="ctr" rtl="0" fontAlgn="t"/>
                      <a:endParaRPr lang="en-US" altLang="zh-CN" sz="1400" b="1" i="0" u="none" strike="noStrike" kern="1200" dirty="0">
                        <a:solidFill>
                          <a:schemeClr val="bg1"/>
                        </a:solidFill>
                        <a:latin typeface="+mn-ea"/>
                        <a:ea typeface="+mn-ea"/>
                        <a:cs typeface="+mn-cs"/>
                      </a:endParaRPr>
                    </a:p>
                    <a:p>
                      <a:pPr algn="ctr" rtl="0" fontAlgn="t"/>
                      <a:r>
                        <a:rPr lang="zh-CN" altLang="en-US" sz="1400" b="1" i="0" u="none" strike="noStrike" kern="1200" dirty="0">
                          <a:solidFill>
                            <a:schemeClr val="bg1"/>
                          </a:solidFill>
                          <a:latin typeface="+mn-ea"/>
                          <a:ea typeface="+mn-ea"/>
                          <a:cs typeface="+mn-cs"/>
                        </a:rPr>
                        <a:t>总市值（亿元）</a:t>
                      </a:r>
                      <a:endParaRPr lang="zh-CN" altLang="en-US" sz="1400" b="1" i="0" u="none" strike="noStrike" kern="1200" dirty="0">
                        <a:solidFill>
                          <a:schemeClr val="bg1"/>
                        </a:solidFill>
                        <a:latin typeface="+mn-ea"/>
                        <a:ea typeface="+mn-ea"/>
                        <a:cs typeface="+mn-cs"/>
                      </a:endParaRPr>
                    </a:p>
                  </a:txBody>
                  <a:tcPr marL="4682" marR="4682" marT="4682" marB="0">
                    <a:lnL>
                      <a:noFill/>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solidFill>
                      <a:srgbClr val="6699FF"/>
                    </a:solidFill>
                  </a:tcPr>
                </a:tc>
                <a:tc>
                  <a:txBody>
                    <a:bodyPr/>
                    <a:lstStyle/>
                    <a:p>
                      <a:pPr algn="ctr" rtl="0" fontAlgn="t"/>
                      <a:endParaRPr lang="en-US" altLang="zh-CN" sz="1400" b="1" i="0" u="none" strike="noStrike" kern="1200" dirty="0">
                        <a:solidFill>
                          <a:schemeClr val="bg1"/>
                        </a:solidFill>
                        <a:latin typeface="+mn-ea"/>
                        <a:ea typeface="+mn-ea"/>
                        <a:cs typeface="+mn-cs"/>
                      </a:endParaRPr>
                    </a:p>
                    <a:p>
                      <a:pPr algn="ctr" rtl="0" fontAlgn="t"/>
                      <a:r>
                        <a:rPr lang="zh-CN" altLang="en-US" sz="1400" b="1" i="0" u="none" strike="noStrike" kern="1200" dirty="0" smtClean="0">
                          <a:solidFill>
                            <a:schemeClr val="bg1"/>
                          </a:solidFill>
                          <a:latin typeface="+mn-ea"/>
                          <a:ea typeface="+mn-ea"/>
                          <a:cs typeface="+mn-cs"/>
                        </a:rPr>
                        <a:t>行业</a:t>
                      </a:r>
                      <a:endParaRPr lang="zh-CN" altLang="en-US" sz="1400" b="1" i="0" u="none" strike="noStrike" kern="1200" dirty="0">
                        <a:solidFill>
                          <a:schemeClr val="bg1"/>
                        </a:solidFill>
                        <a:latin typeface="+mn-ea"/>
                        <a:ea typeface="+mn-ea"/>
                        <a:cs typeface="+mn-cs"/>
                      </a:endParaRPr>
                    </a:p>
                  </a:txBody>
                  <a:tcPr marL="4682" marR="4682" marT="4682" marB="0">
                    <a:lnL>
                      <a:noFill/>
                    </a:lnL>
                    <a:lnR w="6350" cap="flat" cmpd="sng" algn="ctr">
                      <a:solidFill>
                        <a:srgbClr val="6094FD"/>
                      </a:solidFill>
                      <a:prstDash val="solid"/>
                      <a:round/>
                      <a:headEnd type="none" w="med" len="med"/>
                      <a:tailEnd type="none" w="med" len="med"/>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solidFill>
                      <a:srgbClr val="6699FF"/>
                    </a:solidFill>
                  </a:tcPr>
                </a:tc>
              </a:tr>
              <a:tr h="472432">
                <a:tc>
                  <a:txBody>
                    <a:bodyPr/>
                    <a:lstStyle/>
                    <a:p>
                      <a:pPr algn="ctr" fontAlgn="ctr"/>
                      <a:r>
                        <a:rPr lang="en-US" sz="1400" b="1" i="0" u="none" strike="noStrike">
                          <a:solidFill>
                            <a:srgbClr val="000066"/>
                          </a:solidFill>
                          <a:latin typeface="+mn-lt"/>
                        </a:rPr>
                        <a:t>300698.SZ</a:t>
                      </a:r>
                      <a:endParaRPr lang="en-US" sz="1400" b="1" i="0" u="none" strike="noStrike">
                        <a:solidFill>
                          <a:srgbClr val="000066"/>
                        </a:solidFill>
                        <a:latin typeface="+mn-lt"/>
                      </a:endParaRPr>
                    </a:p>
                  </a:txBody>
                  <a:tcPr marL="0" marR="0" marT="0" marB="0" anchor="ctr">
                    <a:lnL w="6350" cap="flat" cmpd="sng" algn="ctr">
                      <a:solidFill>
                        <a:srgbClr val="6094FD"/>
                      </a:solidFill>
                      <a:prstDash val="solid"/>
                      <a:round/>
                      <a:headEnd type="none" w="med" len="med"/>
                      <a:tailEnd type="none" w="med" len="med"/>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algn="ctr" fontAlgn="ctr"/>
                      <a:r>
                        <a:rPr lang="zh-CN" altLang="en-US" sz="1400" b="1" i="0" u="none" strike="noStrike">
                          <a:solidFill>
                            <a:srgbClr val="000066"/>
                          </a:solidFill>
                          <a:latin typeface="+mn-lt"/>
                        </a:rPr>
                        <a:t>万马科技</a:t>
                      </a:r>
                      <a:endParaRPr lang="zh-CN" altLang="en-US" sz="1400" b="1" i="0" u="none" strike="noStrike">
                        <a:solidFill>
                          <a:srgbClr val="000066"/>
                        </a:solidFill>
                        <a:latin typeface="+mn-lt"/>
                      </a:endParaRPr>
                    </a:p>
                  </a:txBody>
                  <a:tcPr marL="0" marR="0" marT="0" marB="0" anchor="ctr">
                    <a:lnL>
                      <a:noFill/>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algn="ctr" fontAlgn="ctr"/>
                      <a:r>
                        <a:rPr lang="en-US" altLang="zh-CN" sz="1400" b="1" i="0" u="none" strike="noStrike">
                          <a:solidFill>
                            <a:srgbClr val="000066"/>
                          </a:solidFill>
                          <a:latin typeface="+mn-lt"/>
                        </a:rPr>
                        <a:t>404.7454</a:t>
                      </a:r>
                      <a:endParaRPr lang="en-US" altLang="zh-CN" sz="1400" b="1" i="0" u="none" strike="noStrike">
                        <a:solidFill>
                          <a:srgbClr val="000066"/>
                        </a:solidFill>
                        <a:latin typeface="+mn-lt"/>
                      </a:endParaRPr>
                    </a:p>
                  </a:txBody>
                  <a:tcPr marL="0" marR="0" marT="0" marB="0" anchor="ctr">
                    <a:lnL>
                      <a:noFill/>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algn="ctr" fontAlgn="ctr"/>
                      <a:r>
                        <a:rPr lang="zh-CN" altLang="en-US" sz="1400" b="1" i="0" u="none" strike="noStrike" dirty="0">
                          <a:solidFill>
                            <a:srgbClr val="002060"/>
                          </a:solidFill>
                          <a:latin typeface="+mn-lt"/>
                        </a:rPr>
                        <a:t>58.4374</a:t>
                      </a:r>
                      <a:endParaRPr lang="zh-CN" altLang="en-US" sz="1400" b="1" i="0" u="none" strike="noStrike" dirty="0">
                        <a:solidFill>
                          <a:srgbClr val="002060"/>
                        </a:solidFill>
                        <a:latin typeface="+mn-lt"/>
                      </a:endParaRPr>
                    </a:p>
                  </a:txBody>
                  <a:tcPr marL="0" marR="0" marT="0" marB="0" anchor="ctr">
                    <a:lnL>
                      <a:noFill/>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algn="ctr" fontAlgn="ctr"/>
                      <a:r>
                        <a:rPr lang="zh-CN" altLang="en-US" sz="1400" b="1" i="0" u="none" strike="noStrike" dirty="0">
                          <a:solidFill>
                            <a:srgbClr val="002060"/>
                          </a:solidFill>
                          <a:latin typeface="+mn-lt"/>
                        </a:rPr>
                        <a:t>制造业</a:t>
                      </a:r>
                      <a:r>
                        <a:rPr lang="zh-CN" altLang="en-US" sz="1400" b="1" i="0" u="none" strike="noStrike" dirty="0">
                          <a:solidFill>
                            <a:srgbClr val="FF0000"/>
                          </a:solidFill>
                          <a:latin typeface="+mn-lt"/>
                        </a:rPr>
                        <a:t>（新股发行）</a:t>
                      </a:r>
                      <a:endParaRPr lang="zh-CN" altLang="en-US" sz="1400" b="1" i="0" u="none" strike="noStrike" dirty="0">
                        <a:solidFill>
                          <a:srgbClr val="FF0000"/>
                        </a:solidFill>
                        <a:latin typeface="+mn-lt"/>
                      </a:endParaRPr>
                    </a:p>
                  </a:txBody>
                  <a:tcPr marL="0" marR="0" marT="0" marB="0" anchor="ctr">
                    <a:lnL>
                      <a:noFill/>
                    </a:lnL>
                    <a:lnR w="6350" cap="flat" cmpd="sng" algn="ctr">
                      <a:solidFill>
                        <a:srgbClr val="6094FD"/>
                      </a:solidFill>
                      <a:prstDash val="solid"/>
                      <a:round/>
                      <a:headEnd type="none" w="med" len="med"/>
                      <a:tailEnd type="none" w="med" len="med"/>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r>
              <a:tr h="472432">
                <a:tc>
                  <a:txBody>
                    <a:bodyPr/>
                    <a:lstStyle/>
                    <a:p>
                      <a:pPr algn="ctr" fontAlgn="ctr"/>
                      <a:r>
                        <a:rPr lang="en-US" sz="1400" b="1" i="0" u="none" strike="noStrike">
                          <a:solidFill>
                            <a:srgbClr val="000066"/>
                          </a:solidFill>
                          <a:latin typeface="+mn-lt"/>
                        </a:rPr>
                        <a:t>300699.SZ</a:t>
                      </a:r>
                      <a:endParaRPr lang="en-US" sz="1400" b="1" i="0" u="none" strike="noStrike">
                        <a:solidFill>
                          <a:srgbClr val="000066"/>
                        </a:solidFill>
                        <a:latin typeface="+mn-lt"/>
                      </a:endParaRPr>
                    </a:p>
                  </a:txBody>
                  <a:tcPr marL="0" marR="0" marT="0" marB="0" anchor="ctr">
                    <a:lnL w="6350" cap="flat" cmpd="sng" algn="ctr">
                      <a:solidFill>
                        <a:srgbClr val="6094FD"/>
                      </a:solidFill>
                      <a:prstDash val="solid"/>
                      <a:round/>
                      <a:headEnd type="none" w="med" len="med"/>
                      <a:tailEnd type="none" w="med" len="med"/>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algn="ctr" fontAlgn="ctr"/>
                      <a:r>
                        <a:rPr lang="zh-CN" altLang="en-US" sz="1400" b="1" i="0" u="none" strike="noStrike">
                          <a:solidFill>
                            <a:srgbClr val="000066"/>
                          </a:solidFill>
                          <a:latin typeface="+mn-lt"/>
                        </a:rPr>
                        <a:t>光威复材</a:t>
                      </a:r>
                      <a:endParaRPr lang="zh-CN" altLang="en-US" sz="1400" b="1" i="0" u="none" strike="noStrike">
                        <a:solidFill>
                          <a:srgbClr val="000066"/>
                        </a:solidFill>
                        <a:latin typeface="+mn-lt"/>
                      </a:endParaRPr>
                    </a:p>
                  </a:txBody>
                  <a:tcPr marL="0" marR="0" marT="0" marB="0" anchor="ctr">
                    <a:lnL>
                      <a:noFill/>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algn="ctr" fontAlgn="ctr"/>
                      <a:r>
                        <a:rPr lang="en-US" altLang="zh-CN" sz="1400" b="1" i="0" u="none" strike="noStrike" dirty="0">
                          <a:solidFill>
                            <a:srgbClr val="000066"/>
                          </a:solidFill>
                          <a:latin typeface="+mn-lt"/>
                        </a:rPr>
                        <a:t>341.641</a:t>
                      </a:r>
                      <a:endParaRPr lang="en-US" altLang="zh-CN" sz="1400" b="1" i="0" u="none" strike="noStrike" dirty="0">
                        <a:solidFill>
                          <a:srgbClr val="000066"/>
                        </a:solidFill>
                        <a:latin typeface="+mn-lt"/>
                      </a:endParaRPr>
                    </a:p>
                  </a:txBody>
                  <a:tcPr marL="0" marR="0" marT="0" marB="0" anchor="ctr">
                    <a:lnL>
                      <a:noFill/>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algn="ctr" fontAlgn="ctr"/>
                      <a:r>
                        <a:rPr lang="zh-CN" altLang="en-US" sz="1400" b="1" dirty="0">
                          <a:solidFill>
                            <a:srgbClr val="002060"/>
                          </a:solidFill>
                          <a:sym typeface="+mn-ea"/>
                        </a:rPr>
                        <a:t>263.4512</a:t>
                      </a:r>
                      <a:endParaRPr lang="zh-CN" altLang="en-US" sz="1400" b="1" i="0" u="none" strike="noStrike" dirty="0">
                        <a:solidFill>
                          <a:srgbClr val="000066"/>
                        </a:solidFill>
                        <a:latin typeface="+mn-lt"/>
                      </a:endParaRPr>
                    </a:p>
                  </a:txBody>
                  <a:tcPr marL="0" marR="0" marT="0" marB="0" anchor="ctr">
                    <a:lnL>
                      <a:noFill/>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algn="ctr" fontAlgn="ctr"/>
                      <a:r>
                        <a:rPr lang="zh-CN" altLang="en-US" sz="1400" b="1" i="0" u="none" strike="noStrike" dirty="0">
                          <a:solidFill>
                            <a:srgbClr val="000066"/>
                          </a:solidFill>
                          <a:latin typeface="+mn-lt"/>
                        </a:rPr>
                        <a:t>制造业</a:t>
                      </a:r>
                      <a:r>
                        <a:rPr lang="zh-CN" altLang="en-US" sz="1400" b="1" dirty="0">
                          <a:solidFill>
                            <a:srgbClr val="FF0000"/>
                          </a:solidFill>
                          <a:sym typeface="+mn-ea"/>
                        </a:rPr>
                        <a:t>（新股发行）</a:t>
                      </a:r>
                      <a:endParaRPr lang="zh-CN" altLang="en-US" sz="1400" b="1" i="0" u="none" strike="noStrike" dirty="0">
                        <a:solidFill>
                          <a:srgbClr val="000066"/>
                        </a:solidFill>
                        <a:latin typeface="+mn-lt"/>
                      </a:endParaRPr>
                    </a:p>
                  </a:txBody>
                  <a:tcPr marL="0" marR="0" marT="0" marB="0" anchor="ctr">
                    <a:lnL>
                      <a:noFill/>
                    </a:lnL>
                    <a:lnR w="6350" cap="flat" cmpd="sng" algn="ctr">
                      <a:solidFill>
                        <a:srgbClr val="6094FD"/>
                      </a:solidFill>
                      <a:prstDash val="solid"/>
                      <a:round/>
                      <a:headEnd type="none" w="med" len="med"/>
                      <a:tailEnd type="none" w="med" len="med"/>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r>
              <a:tr h="472432">
                <a:tc>
                  <a:txBody>
                    <a:bodyPr/>
                    <a:lstStyle/>
                    <a:p>
                      <a:pPr algn="ctr" fontAlgn="ctr"/>
                      <a:r>
                        <a:rPr lang="en-US" sz="1400" b="1" i="0" u="none" strike="noStrike">
                          <a:solidFill>
                            <a:srgbClr val="000066"/>
                          </a:solidFill>
                          <a:latin typeface="+mn-lt"/>
                        </a:rPr>
                        <a:t>603882.SH</a:t>
                      </a:r>
                      <a:endParaRPr lang="en-US" sz="1400" b="1" i="0" u="none" strike="noStrike">
                        <a:solidFill>
                          <a:srgbClr val="000066"/>
                        </a:solidFill>
                        <a:latin typeface="+mn-lt"/>
                      </a:endParaRPr>
                    </a:p>
                  </a:txBody>
                  <a:tcPr marL="0" marR="0" marT="0" marB="0" anchor="ctr">
                    <a:lnL w="6350" cap="flat" cmpd="sng" algn="ctr">
                      <a:solidFill>
                        <a:srgbClr val="6094FD"/>
                      </a:solidFill>
                      <a:prstDash val="solid"/>
                      <a:round/>
                      <a:headEnd type="none" w="med" len="med"/>
                      <a:tailEnd type="none" w="med" len="med"/>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algn="ctr" fontAlgn="ctr"/>
                      <a:r>
                        <a:rPr lang="zh-CN" altLang="en-US" sz="1400" b="1" i="0" u="none" strike="noStrike" dirty="0">
                          <a:solidFill>
                            <a:srgbClr val="000066"/>
                          </a:solidFill>
                          <a:latin typeface="+mn-lt"/>
                        </a:rPr>
                        <a:t>金域医学</a:t>
                      </a:r>
                      <a:endParaRPr lang="zh-CN" altLang="en-US" sz="1400" b="1" i="0" u="none" strike="noStrike" dirty="0">
                        <a:solidFill>
                          <a:srgbClr val="000066"/>
                        </a:solidFill>
                        <a:latin typeface="+mn-lt"/>
                      </a:endParaRPr>
                    </a:p>
                  </a:txBody>
                  <a:tcPr marL="0" marR="0" marT="0" marB="0" anchor="ctr">
                    <a:lnL>
                      <a:noFill/>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algn="ctr" fontAlgn="ctr"/>
                      <a:r>
                        <a:rPr lang="en-US" altLang="zh-CN" sz="1400" b="1" i="0" u="none" strike="noStrike">
                          <a:solidFill>
                            <a:srgbClr val="000066"/>
                          </a:solidFill>
                          <a:latin typeface="+mn-lt"/>
                        </a:rPr>
                        <a:t>318.1363</a:t>
                      </a:r>
                      <a:endParaRPr lang="en-US" altLang="zh-CN" sz="1400" b="1" i="0" u="none" strike="noStrike">
                        <a:solidFill>
                          <a:srgbClr val="000066"/>
                        </a:solidFill>
                        <a:latin typeface="+mn-lt"/>
                      </a:endParaRPr>
                    </a:p>
                  </a:txBody>
                  <a:tcPr marL="0" marR="0" marT="0" marB="0" anchor="ctr">
                    <a:lnL>
                      <a:noFill/>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algn="ctr" fontAlgn="ctr"/>
                      <a:r>
                        <a:rPr lang="zh-CN" altLang="en-US" sz="1400" b="1" dirty="0">
                          <a:solidFill>
                            <a:srgbClr val="002060"/>
                          </a:solidFill>
                          <a:sym typeface="+mn-ea"/>
                        </a:rPr>
                        <a:t>191.0752</a:t>
                      </a:r>
                      <a:endParaRPr lang="zh-CN" altLang="en-US" sz="1400" b="1" i="0" u="none" strike="noStrike" dirty="0">
                        <a:solidFill>
                          <a:srgbClr val="000066"/>
                        </a:solidFill>
                        <a:latin typeface="+mn-lt"/>
                      </a:endParaRPr>
                    </a:p>
                  </a:txBody>
                  <a:tcPr marL="0" marR="0" marT="0" marB="0" anchor="ctr">
                    <a:lnL>
                      <a:noFill/>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algn="ctr" fontAlgn="ctr"/>
                      <a:r>
                        <a:rPr lang="zh-CN" altLang="en-US" sz="1400" b="1" i="0" u="none" strike="noStrike" dirty="0">
                          <a:solidFill>
                            <a:srgbClr val="000066"/>
                          </a:solidFill>
                          <a:latin typeface="+mn-lt"/>
                        </a:rPr>
                        <a:t>卫生和社会工作</a:t>
                      </a:r>
                      <a:endParaRPr lang="zh-CN" altLang="en-US" sz="1400" b="1" i="0" u="none" strike="noStrike" dirty="0">
                        <a:solidFill>
                          <a:srgbClr val="000066"/>
                        </a:solidFill>
                        <a:latin typeface="+mn-lt"/>
                      </a:endParaRPr>
                    </a:p>
                    <a:p>
                      <a:pPr algn="ctr" fontAlgn="ctr"/>
                      <a:r>
                        <a:rPr lang="zh-CN" altLang="en-US" sz="1400" b="1" dirty="0">
                          <a:solidFill>
                            <a:srgbClr val="FF0000"/>
                          </a:solidFill>
                          <a:sym typeface="+mn-ea"/>
                        </a:rPr>
                        <a:t>（新股发行）</a:t>
                      </a:r>
                      <a:endParaRPr lang="zh-CN" altLang="en-US" sz="1400" b="1" i="0" u="none" strike="noStrike" dirty="0">
                        <a:solidFill>
                          <a:srgbClr val="000066"/>
                        </a:solidFill>
                        <a:latin typeface="+mn-lt"/>
                      </a:endParaRPr>
                    </a:p>
                  </a:txBody>
                  <a:tcPr marL="0" marR="0" marT="0" marB="0" anchor="ctr">
                    <a:lnL>
                      <a:noFill/>
                    </a:lnL>
                    <a:lnR w="6350" cap="flat" cmpd="sng" algn="ctr">
                      <a:solidFill>
                        <a:srgbClr val="6094FD"/>
                      </a:solidFill>
                      <a:prstDash val="solid"/>
                      <a:round/>
                      <a:headEnd type="none" w="med" len="med"/>
                      <a:tailEnd type="none" w="med" len="med"/>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r>
              <a:tr h="472432">
                <a:tc>
                  <a:txBody>
                    <a:bodyPr/>
                    <a:lstStyle/>
                    <a:p>
                      <a:pPr algn="ctr" fontAlgn="ctr"/>
                      <a:r>
                        <a:rPr lang="en-US" sz="1400" b="1" i="0" u="none" strike="noStrike">
                          <a:solidFill>
                            <a:srgbClr val="000066"/>
                          </a:solidFill>
                          <a:latin typeface="+mn-lt"/>
                        </a:rPr>
                        <a:t>300700.SZ</a:t>
                      </a:r>
                      <a:endParaRPr lang="en-US" sz="1400" b="1" i="0" u="none" strike="noStrike">
                        <a:solidFill>
                          <a:srgbClr val="000066"/>
                        </a:solidFill>
                        <a:latin typeface="+mn-lt"/>
                      </a:endParaRPr>
                    </a:p>
                  </a:txBody>
                  <a:tcPr marL="0" marR="0" marT="0" marB="0" anchor="ctr">
                    <a:lnL w="6350" cap="flat" cmpd="sng" algn="ctr">
                      <a:solidFill>
                        <a:srgbClr val="6094FD"/>
                      </a:solidFill>
                      <a:prstDash val="solid"/>
                      <a:round/>
                      <a:headEnd type="none" w="med" len="med"/>
                      <a:tailEnd type="none" w="med" len="med"/>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algn="ctr" fontAlgn="ctr"/>
                      <a:r>
                        <a:rPr lang="zh-CN" altLang="en-US" sz="1400" b="1" i="0" u="none" strike="noStrike">
                          <a:solidFill>
                            <a:srgbClr val="000066"/>
                          </a:solidFill>
                          <a:latin typeface="+mn-lt"/>
                        </a:rPr>
                        <a:t>岱勒新材</a:t>
                      </a:r>
                      <a:endParaRPr lang="zh-CN" altLang="en-US" sz="1400" b="1" i="0" u="none" strike="noStrike">
                        <a:solidFill>
                          <a:srgbClr val="000066"/>
                        </a:solidFill>
                        <a:latin typeface="+mn-lt"/>
                      </a:endParaRPr>
                    </a:p>
                  </a:txBody>
                  <a:tcPr marL="0" marR="0" marT="0" marB="0" anchor="ctr">
                    <a:lnL>
                      <a:noFill/>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algn="ctr" fontAlgn="ctr"/>
                      <a:r>
                        <a:rPr lang="en-US" altLang="zh-CN" sz="1400" b="1" i="0" u="none" strike="noStrike">
                          <a:solidFill>
                            <a:srgbClr val="000066"/>
                          </a:solidFill>
                          <a:latin typeface="+mn-lt"/>
                        </a:rPr>
                        <a:t>245.1357</a:t>
                      </a:r>
                      <a:endParaRPr lang="en-US" altLang="zh-CN" sz="1400" b="1" i="0" u="none" strike="noStrike">
                        <a:solidFill>
                          <a:srgbClr val="000066"/>
                        </a:solidFill>
                        <a:latin typeface="+mn-lt"/>
                      </a:endParaRPr>
                    </a:p>
                  </a:txBody>
                  <a:tcPr marL="0" marR="0" marT="0" marB="0" anchor="ctr">
                    <a:lnL>
                      <a:noFill/>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algn="ctr" fontAlgn="ctr"/>
                      <a:r>
                        <a:rPr lang="zh-CN" altLang="en-US" sz="1400" b="1" dirty="0">
                          <a:solidFill>
                            <a:srgbClr val="002060"/>
                          </a:solidFill>
                          <a:sym typeface="+mn-ea"/>
                        </a:rPr>
                        <a:t>42.9716</a:t>
                      </a:r>
                      <a:endParaRPr lang="zh-CN" altLang="en-US" sz="1400" b="1" i="0" u="none" strike="noStrike" dirty="0">
                        <a:solidFill>
                          <a:srgbClr val="000066"/>
                        </a:solidFill>
                        <a:latin typeface="+mn-lt"/>
                      </a:endParaRPr>
                    </a:p>
                  </a:txBody>
                  <a:tcPr marL="0" marR="0" marT="0" marB="0" anchor="ctr">
                    <a:lnL>
                      <a:noFill/>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algn="ctr" fontAlgn="ctr"/>
                      <a:r>
                        <a:rPr lang="zh-CN" altLang="en-US" sz="1400" b="1" i="0" u="none" strike="noStrike" dirty="0">
                          <a:solidFill>
                            <a:srgbClr val="000066"/>
                          </a:solidFill>
                          <a:latin typeface="+mn-lt"/>
                        </a:rPr>
                        <a:t>制造业</a:t>
                      </a:r>
                      <a:r>
                        <a:rPr lang="zh-CN" altLang="en-US" sz="1400" b="1" dirty="0">
                          <a:solidFill>
                            <a:srgbClr val="FF0000"/>
                          </a:solidFill>
                          <a:sym typeface="+mn-ea"/>
                        </a:rPr>
                        <a:t>（新股发行）</a:t>
                      </a:r>
                      <a:endParaRPr lang="zh-CN" altLang="en-US" sz="1400" b="1" i="0" u="none" strike="noStrike" dirty="0">
                        <a:solidFill>
                          <a:srgbClr val="000066"/>
                        </a:solidFill>
                        <a:latin typeface="+mn-lt"/>
                      </a:endParaRPr>
                    </a:p>
                  </a:txBody>
                  <a:tcPr marL="0" marR="0" marT="0" marB="0" anchor="ctr">
                    <a:lnL>
                      <a:noFill/>
                    </a:lnL>
                    <a:lnR w="6350" cap="flat" cmpd="sng" algn="ctr">
                      <a:solidFill>
                        <a:srgbClr val="6094FD"/>
                      </a:solidFill>
                      <a:prstDash val="solid"/>
                      <a:round/>
                      <a:headEnd type="none" w="med" len="med"/>
                      <a:tailEnd type="none" w="med" len="med"/>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r>
              <a:tr h="472432">
                <a:tc>
                  <a:txBody>
                    <a:bodyPr/>
                    <a:lstStyle/>
                    <a:p>
                      <a:pPr algn="ctr" fontAlgn="ctr"/>
                      <a:r>
                        <a:rPr lang="en-US" sz="1400" b="1" i="0" u="none" strike="noStrike">
                          <a:solidFill>
                            <a:srgbClr val="000066"/>
                          </a:solidFill>
                          <a:latin typeface="+mn-lt"/>
                        </a:rPr>
                        <a:t>603183.SH</a:t>
                      </a:r>
                      <a:endParaRPr lang="en-US" sz="1400" b="1" i="0" u="none" strike="noStrike">
                        <a:solidFill>
                          <a:srgbClr val="000066"/>
                        </a:solidFill>
                        <a:latin typeface="+mn-lt"/>
                      </a:endParaRPr>
                    </a:p>
                  </a:txBody>
                  <a:tcPr marL="0" marR="0" marT="0" marB="0" anchor="ctr">
                    <a:lnL w="6350" cap="flat" cmpd="sng" algn="ctr">
                      <a:solidFill>
                        <a:srgbClr val="6094FD"/>
                      </a:solidFill>
                      <a:prstDash val="solid"/>
                      <a:round/>
                      <a:headEnd type="none" w="med" len="med"/>
                      <a:tailEnd type="none" w="med" len="med"/>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algn="ctr" fontAlgn="ctr"/>
                      <a:r>
                        <a:rPr lang="zh-CN" altLang="en-US" sz="1400" b="1" i="0" u="none" strike="noStrike" dirty="0">
                          <a:solidFill>
                            <a:srgbClr val="000066"/>
                          </a:solidFill>
                          <a:latin typeface="+mn-lt"/>
                        </a:rPr>
                        <a:t>建研院</a:t>
                      </a:r>
                      <a:endParaRPr lang="zh-CN" altLang="en-US" sz="1400" b="1" i="0" u="none" strike="noStrike" dirty="0">
                        <a:solidFill>
                          <a:srgbClr val="000066"/>
                        </a:solidFill>
                        <a:latin typeface="+mn-lt"/>
                      </a:endParaRPr>
                    </a:p>
                  </a:txBody>
                  <a:tcPr marL="0" marR="0" marT="0" marB="0" anchor="ctr">
                    <a:lnL>
                      <a:noFill/>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algn="ctr" fontAlgn="ctr"/>
                      <a:r>
                        <a:rPr lang="en-US" altLang="zh-CN" sz="1400" b="1" i="0" u="none" strike="noStrike">
                          <a:solidFill>
                            <a:srgbClr val="000066"/>
                          </a:solidFill>
                          <a:latin typeface="+mn-lt"/>
                        </a:rPr>
                        <a:t>218.8428</a:t>
                      </a:r>
                      <a:endParaRPr lang="en-US" altLang="zh-CN" sz="1400" b="1" i="0" u="none" strike="noStrike">
                        <a:solidFill>
                          <a:srgbClr val="000066"/>
                        </a:solidFill>
                        <a:latin typeface="+mn-lt"/>
                      </a:endParaRPr>
                    </a:p>
                  </a:txBody>
                  <a:tcPr marL="0" marR="0" marT="0" marB="0" anchor="ctr">
                    <a:lnL>
                      <a:noFill/>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algn="ctr" fontAlgn="ctr"/>
                      <a:r>
                        <a:rPr lang="zh-CN" altLang="en-US" sz="1400" b="1" dirty="0">
                          <a:solidFill>
                            <a:srgbClr val="002060"/>
                          </a:solidFill>
                          <a:sym typeface="+mn-ea"/>
                        </a:rPr>
                        <a:t>54.7976</a:t>
                      </a:r>
                      <a:endParaRPr lang="zh-CN" altLang="en-US" sz="1400" b="1" i="0" u="none" strike="noStrike" dirty="0">
                        <a:solidFill>
                          <a:srgbClr val="000066"/>
                        </a:solidFill>
                        <a:latin typeface="+mn-lt"/>
                      </a:endParaRPr>
                    </a:p>
                  </a:txBody>
                  <a:tcPr marL="0" marR="0" marT="0" marB="0" anchor="ctr">
                    <a:lnL>
                      <a:noFill/>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algn="ctr" fontAlgn="ctr"/>
                      <a:r>
                        <a:rPr lang="zh-CN" altLang="en-US" sz="1400" b="1" i="0" u="none" strike="noStrike" dirty="0">
                          <a:solidFill>
                            <a:srgbClr val="000066"/>
                          </a:solidFill>
                          <a:latin typeface="+mn-lt"/>
                        </a:rPr>
                        <a:t>科学研究和技术服务业</a:t>
                      </a:r>
                      <a:endParaRPr lang="zh-CN" altLang="en-US" sz="1400" b="1" i="0" u="none" strike="noStrike" dirty="0">
                        <a:solidFill>
                          <a:srgbClr val="000066"/>
                        </a:solidFill>
                        <a:latin typeface="+mn-lt"/>
                      </a:endParaRPr>
                    </a:p>
                    <a:p>
                      <a:pPr algn="ctr" fontAlgn="ctr"/>
                      <a:r>
                        <a:rPr lang="zh-CN" altLang="en-US" sz="1400" b="1" dirty="0">
                          <a:solidFill>
                            <a:srgbClr val="FF0000"/>
                          </a:solidFill>
                          <a:sym typeface="+mn-ea"/>
                        </a:rPr>
                        <a:t>（新股发行）</a:t>
                      </a:r>
                      <a:endParaRPr lang="zh-CN" altLang="en-US" sz="1400" b="1" i="0" u="none" strike="noStrike" dirty="0">
                        <a:solidFill>
                          <a:srgbClr val="000066"/>
                        </a:solidFill>
                        <a:latin typeface="+mn-lt"/>
                      </a:endParaRPr>
                    </a:p>
                  </a:txBody>
                  <a:tcPr marL="0" marR="0" marT="0" marB="0" anchor="ctr">
                    <a:lnL>
                      <a:noFill/>
                    </a:lnL>
                    <a:lnR w="6350" cap="flat" cmpd="sng" algn="ctr">
                      <a:solidFill>
                        <a:srgbClr val="6094FD"/>
                      </a:solidFill>
                      <a:prstDash val="solid"/>
                      <a:round/>
                      <a:headEnd type="none" w="med" len="med"/>
                      <a:tailEnd type="none" w="med" len="med"/>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r>
              <a:tr h="474980">
                <a:tc>
                  <a:txBody>
                    <a:bodyPr/>
                    <a:lstStyle/>
                    <a:p>
                      <a:pPr algn="ctr" fontAlgn="ctr"/>
                      <a:r>
                        <a:rPr lang="en-US" sz="1400" b="1" i="0" u="none" strike="noStrike">
                          <a:solidFill>
                            <a:srgbClr val="000066"/>
                          </a:solidFill>
                          <a:latin typeface="+mn-lt"/>
                        </a:rPr>
                        <a:t>300697.SZ</a:t>
                      </a:r>
                      <a:endParaRPr lang="en-US" sz="1400" b="1" i="0" u="none" strike="noStrike">
                        <a:solidFill>
                          <a:srgbClr val="000066"/>
                        </a:solidFill>
                        <a:latin typeface="+mn-lt"/>
                      </a:endParaRPr>
                    </a:p>
                  </a:txBody>
                  <a:tcPr marL="0" marR="0" marT="0" marB="0" anchor="ctr">
                    <a:lnL w="6350" cap="flat" cmpd="sng" algn="ctr">
                      <a:solidFill>
                        <a:srgbClr val="6094FD"/>
                      </a:solidFill>
                      <a:prstDash val="solid"/>
                      <a:round/>
                      <a:headEnd type="none" w="med" len="med"/>
                      <a:tailEnd type="none" w="med" len="med"/>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algn="ctr" fontAlgn="ctr"/>
                      <a:r>
                        <a:rPr lang="zh-CN" altLang="en-US" sz="1400" b="1" i="0" u="none" strike="noStrike" dirty="0">
                          <a:solidFill>
                            <a:srgbClr val="000066"/>
                          </a:solidFill>
                          <a:latin typeface="+mn-lt"/>
                        </a:rPr>
                        <a:t>电工合金</a:t>
                      </a:r>
                      <a:endParaRPr lang="zh-CN" altLang="en-US" sz="1400" b="1" i="0" u="none" strike="noStrike" dirty="0">
                        <a:solidFill>
                          <a:srgbClr val="000066"/>
                        </a:solidFill>
                        <a:latin typeface="+mn-lt"/>
                      </a:endParaRPr>
                    </a:p>
                  </a:txBody>
                  <a:tcPr marL="0" marR="0" marT="0" marB="0" anchor="ctr">
                    <a:lnL>
                      <a:noFill/>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algn="ctr" fontAlgn="ctr"/>
                      <a:r>
                        <a:rPr lang="en-US" altLang="zh-CN" sz="1400" b="1" i="0" u="none" strike="noStrike">
                          <a:solidFill>
                            <a:srgbClr val="000066"/>
                          </a:solidFill>
                          <a:latin typeface="+mn-lt"/>
                        </a:rPr>
                        <a:t>218.4713</a:t>
                      </a:r>
                      <a:endParaRPr lang="en-US" altLang="zh-CN" sz="1400" b="1" i="0" u="none" strike="noStrike">
                        <a:solidFill>
                          <a:srgbClr val="000066"/>
                        </a:solidFill>
                        <a:latin typeface="+mn-lt"/>
                      </a:endParaRPr>
                    </a:p>
                  </a:txBody>
                  <a:tcPr marL="0" marR="0" marT="0" marB="0" anchor="ctr">
                    <a:lnL>
                      <a:noFill/>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algn="ctr" fontAlgn="ctr"/>
                      <a:r>
                        <a:rPr lang="zh-CN" altLang="en-US" sz="1400" b="1" dirty="0">
                          <a:solidFill>
                            <a:srgbClr val="002060"/>
                          </a:solidFill>
                          <a:sym typeface="+mn-ea"/>
                        </a:rPr>
                        <a:t>56</a:t>
                      </a:r>
                      <a:endParaRPr lang="zh-CN" altLang="en-US" sz="1400" b="1" i="0" u="none" strike="noStrike" dirty="0">
                        <a:solidFill>
                          <a:srgbClr val="000066"/>
                        </a:solidFill>
                        <a:latin typeface="+mn-lt"/>
                      </a:endParaRPr>
                    </a:p>
                  </a:txBody>
                  <a:tcPr marL="0" marR="0" marT="0" marB="0" anchor="ctr">
                    <a:lnL>
                      <a:noFill/>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algn="ctr" fontAlgn="ctr"/>
                      <a:r>
                        <a:rPr lang="zh-CN" altLang="en-US" sz="1400" b="1" i="0" u="none" strike="noStrike" dirty="0">
                          <a:solidFill>
                            <a:srgbClr val="000066"/>
                          </a:solidFill>
                          <a:latin typeface="+mn-lt"/>
                        </a:rPr>
                        <a:t>制造业</a:t>
                      </a:r>
                      <a:r>
                        <a:rPr lang="zh-CN" altLang="en-US" sz="1400" b="1" dirty="0">
                          <a:solidFill>
                            <a:srgbClr val="FF0000"/>
                          </a:solidFill>
                          <a:sym typeface="+mn-ea"/>
                        </a:rPr>
                        <a:t>（新股发行）</a:t>
                      </a:r>
                      <a:endParaRPr lang="zh-CN" altLang="en-US" sz="1400" b="1" i="0" u="none" strike="noStrike" dirty="0">
                        <a:solidFill>
                          <a:srgbClr val="000066"/>
                        </a:solidFill>
                        <a:latin typeface="+mn-lt"/>
                      </a:endParaRPr>
                    </a:p>
                  </a:txBody>
                  <a:tcPr marL="0" marR="0" marT="0" marB="0" anchor="ctr">
                    <a:lnL>
                      <a:noFill/>
                    </a:lnL>
                    <a:lnR w="6350" cap="flat" cmpd="sng" algn="ctr">
                      <a:solidFill>
                        <a:srgbClr val="6094FD"/>
                      </a:solidFill>
                      <a:prstDash val="solid"/>
                      <a:round/>
                      <a:headEnd type="none" w="med" len="med"/>
                      <a:tailEnd type="none" w="med" len="med"/>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r>
              <a:tr h="472432">
                <a:tc>
                  <a:txBody>
                    <a:bodyPr/>
                    <a:lstStyle/>
                    <a:p>
                      <a:pPr algn="ctr" fontAlgn="ctr"/>
                      <a:r>
                        <a:rPr lang="en-US" sz="1400" b="1" i="0" u="none" strike="noStrike">
                          <a:solidFill>
                            <a:srgbClr val="000066"/>
                          </a:solidFill>
                          <a:latin typeface="+mn-lt"/>
                        </a:rPr>
                        <a:t>603386.SH</a:t>
                      </a:r>
                      <a:endParaRPr lang="en-US" sz="1400" b="1" i="0" u="none" strike="noStrike">
                        <a:solidFill>
                          <a:srgbClr val="000066"/>
                        </a:solidFill>
                        <a:latin typeface="+mn-lt"/>
                      </a:endParaRPr>
                    </a:p>
                  </a:txBody>
                  <a:tcPr marL="0" marR="0" marT="0" marB="0" anchor="ctr">
                    <a:lnL w="6350" cap="flat" cmpd="sng" algn="ctr">
                      <a:solidFill>
                        <a:srgbClr val="6094FD"/>
                      </a:solidFill>
                      <a:prstDash val="solid"/>
                      <a:round/>
                      <a:headEnd type="none" w="med" len="med"/>
                      <a:tailEnd type="none" w="med" len="med"/>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algn="ctr" fontAlgn="ctr"/>
                      <a:r>
                        <a:rPr lang="zh-CN" altLang="en-US" sz="1400" b="1" i="0" u="none" strike="noStrike">
                          <a:solidFill>
                            <a:srgbClr val="000066"/>
                          </a:solidFill>
                          <a:latin typeface="+mn-lt"/>
                        </a:rPr>
                        <a:t>广东骏亚</a:t>
                      </a:r>
                      <a:endParaRPr lang="zh-CN" altLang="en-US" sz="1400" b="1" i="0" u="none" strike="noStrike">
                        <a:solidFill>
                          <a:srgbClr val="000066"/>
                        </a:solidFill>
                        <a:latin typeface="+mn-lt"/>
                      </a:endParaRPr>
                    </a:p>
                  </a:txBody>
                  <a:tcPr marL="0" marR="0" marT="0" marB="0" anchor="ctr">
                    <a:lnL>
                      <a:noFill/>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algn="ctr" fontAlgn="ctr"/>
                      <a:r>
                        <a:rPr lang="en-US" altLang="zh-CN" sz="1400" b="1" i="0" u="none" strike="noStrike">
                          <a:solidFill>
                            <a:srgbClr val="000066"/>
                          </a:solidFill>
                          <a:latin typeface="+mn-lt"/>
                        </a:rPr>
                        <a:t>183.612</a:t>
                      </a:r>
                      <a:endParaRPr lang="en-US" altLang="zh-CN" sz="1400" b="1" i="0" u="none" strike="noStrike">
                        <a:solidFill>
                          <a:srgbClr val="000066"/>
                        </a:solidFill>
                        <a:latin typeface="+mn-lt"/>
                      </a:endParaRPr>
                    </a:p>
                  </a:txBody>
                  <a:tcPr marL="0" marR="0" marT="0" marB="0" anchor="ctr">
                    <a:lnL>
                      <a:noFill/>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algn="ctr" fontAlgn="ctr"/>
                      <a:r>
                        <a:rPr lang="zh-CN" altLang="en-US" sz="1400" b="1" dirty="0">
                          <a:solidFill>
                            <a:srgbClr val="002060"/>
                          </a:solidFill>
                          <a:sym typeface="+mn-ea"/>
                        </a:rPr>
                        <a:t>51.3379</a:t>
                      </a:r>
                      <a:endParaRPr lang="zh-CN" altLang="en-US" sz="1400" b="1" i="0" u="none" strike="noStrike" dirty="0">
                        <a:solidFill>
                          <a:srgbClr val="000066"/>
                        </a:solidFill>
                        <a:latin typeface="+mn-lt"/>
                      </a:endParaRPr>
                    </a:p>
                  </a:txBody>
                  <a:tcPr marL="0" marR="0" marT="0" marB="0" anchor="ctr">
                    <a:lnL>
                      <a:noFill/>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algn="ctr" fontAlgn="ctr"/>
                      <a:r>
                        <a:rPr lang="zh-CN" altLang="en-US" sz="1400" b="1" i="0" u="none" strike="noStrike" dirty="0">
                          <a:solidFill>
                            <a:srgbClr val="000066"/>
                          </a:solidFill>
                          <a:latin typeface="+mn-lt"/>
                        </a:rPr>
                        <a:t>制造业</a:t>
                      </a:r>
                      <a:r>
                        <a:rPr lang="zh-CN" altLang="en-US" sz="1400" b="1" dirty="0">
                          <a:solidFill>
                            <a:srgbClr val="FF0000"/>
                          </a:solidFill>
                          <a:sym typeface="+mn-ea"/>
                        </a:rPr>
                        <a:t>（新股发行）</a:t>
                      </a:r>
                      <a:endParaRPr lang="zh-CN" altLang="en-US" sz="1400" b="1" i="0" u="none" strike="noStrike" dirty="0">
                        <a:solidFill>
                          <a:srgbClr val="000066"/>
                        </a:solidFill>
                        <a:latin typeface="+mn-lt"/>
                      </a:endParaRPr>
                    </a:p>
                  </a:txBody>
                  <a:tcPr marL="0" marR="0" marT="0" marB="0" anchor="ctr">
                    <a:lnL>
                      <a:noFill/>
                    </a:lnL>
                    <a:lnR w="6350" cap="flat" cmpd="sng" algn="ctr">
                      <a:solidFill>
                        <a:srgbClr val="6094FD"/>
                      </a:solidFill>
                      <a:prstDash val="solid"/>
                      <a:round/>
                      <a:headEnd type="none" w="med" len="med"/>
                      <a:tailEnd type="none" w="med" len="med"/>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r>
              <a:tr h="472432">
                <a:tc>
                  <a:txBody>
                    <a:bodyPr/>
                    <a:lstStyle/>
                    <a:p>
                      <a:pPr algn="ctr" fontAlgn="ctr"/>
                      <a:r>
                        <a:rPr lang="en-US" sz="1400" b="1" i="0" u="none" strike="noStrike">
                          <a:solidFill>
                            <a:srgbClr val="000066"/>
                          </a:solidFill>
                          <a:latin typeface="+mn-lt"/>
                        </a:rPr>
                        <a:t>300701.SZ</a:t>
                      </a:r>
                      <a:endParaRPr lang="en-US" sz="1400" b="1" i="0" u="none" strike="noStrike">
                        <a:solidFill>
                          <a:srgbClr val="000066"/>
                        </a:solidFill>
                        <a:latin typeface="+mn-lt"/>
                      </a:endParaRPr>
                    </a:p>
                  </a:txBody>
                  <a:tcPr marL="0" marR="0" marT="0" marB="0" anchor="ctr">
                    <a:lnL w="6350" cap="flat" cmpd="sng" algn="ctr">
                      <a:solidFill>
                        <a:srgbClr val="6094FD"/>
                      </a:solidFill>
                      <a:prstDash val="solid"/>
                      <a:round/>
                      <a:headEnd type="none" w="med" len="med"/>
                      <a:tailEnd type="none" w="med" len="med"/>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algn="ctr" fontAlgn="ctr"/>
                      <a:r>
                        <a:rPr lang="zh-CN" altLang="en-US" sz="1400" b="1" i="0" u="none" strike="noStrike">
                          <a:solidFill>
                            <a:srgbClr val="000066"/>
                          </a:solidFill>
                          <a:latin typeface="+mn-lt"/>
                        </a:rPr>
                        <a:t>森霸股份</a:t>
                      </a:r>
                      <a:endParaRPr lang="zh-CN" altLang="en-US" sz="1400" b="1" i="0" u="none" strike="noStrike">
                        <a:solidFill>
                          <a:srgbClr val="000066"/>
                        </a:solidFill>
                        <a:latin typeface="+mn-lt"/>
                      </a:endParaRPr>
                    </a:p>
                  </a:txBody>
                  <a:tcPr marL="0" marR="0" marT="0" marB="0" anchor="ctr">
                    <a:lnL>
                      <a:noFill/>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algn="ctr" fontAlgn="ctr"/>
                      <a:r>
                        <a:rPr lang="en-US" altLang="zh-CN" sz="1400" b="1" i="0" u="none" strike="noStrike">
                          <a:solidFill>
                            <a:srgbClr val="000066"/>
                          </a:solidFill>
                          <a:latin typeface="+mn-lt"/>
                        </a:rPr>
                        <a:t>159.408</a:t>
                      </a:r>
                      <a:endParaRPr lang="en-US" altLang="zh-CN" sz="1400" b="1" i="0" u="none" strike="noStrike">
                        <a:solidFill>
                          <a:srgbClr val="000066"/>
                        </a:solidFill>
                        <a:latin typeface="+mn-lt"/>
                      </a:endParaRPr>
                    </a:p>
                  </a:txBody>
                  <a:tcPr marL="0" marR="0" marT="0" marB="0" anchor="ctr">
                    <a:lnL>
                      <a:noFill/>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algn="ctr" fontAlgn="ctr"/>
                      <a:r>
                        <a:rPr lang="zh-CN" altLang="en-US" sz="1400" b="1" dirty="0">
                          <a:solidFill>
                            <a:srgbClr val="002060"/>
                          </a:solidFill>
                          <a:sym typeface="+mn-ea"/>
                        </a:rPr>
                        <a:t>39.264</a:t>
                      </a:r>
                      <a:endParaRPr lang="zh-CN" altLang="en-US" sz="1400" b="1" i="0" u="none" strike="noStrike" dirty="0">
                        <a:solidFill>
                          <a:srgbClr val="000066"/>
                        </a:solidFill>
                        <a:latin typeface="+mn-lt"/>
                      </a:endParaRPr>
                    </a:p>
                  </a:txBody>
                  <a:tcPr marL="0" marR="0" marT="0" marB="0" anchor="ctr">
                    <a:lnL>
                      <a:noFill/>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algn="ctr" fontAlgn="ctr"/>
                      <a:r>
                        <a:rPr lang="zh-CN" altLang="en-US" sz="1400" b="1" i="0" u="none" strike="noStrike" dirty="0">
                          <a:solidFill>
                            <a:srgbClr val="000066"/>
                          </a:solidFill>
                          <a:latin typeface="+mn-lt"/>
                        </a:rPr>
                        <a:t>制造业</a:t>
                      </a:r>
                      <a:r>
                        <a:rPr lang="zh-CN" altLang="en-US" sz="1400" b="1" dirty="0">
                          <a:solidFill>
                            <a:srgbClr val="FF0000"/>
                          </a:solidFill>
                          <a:sym typeface="+mn-ea"/>
                        </a:rPr>
                        <a:t>（新股发行）</a:t>
                      </a:r>
                      <a:endParaRPr lang="zh-CN" altLang="en-US" sz="1400" b="1" i="0" u="none" strike="noStrike" dirty="0">
                        <a:solidFill>
                          <a:srgbClr val="000066"/>
                        </a:solidFill>
                        <a:latin typeface="+mn-lt"/>
                      </a:endParaRPr>
                    </a:p>
                  </a:txBody>
                  <a:tcPr marL="0" marR="0" marT="0" marB="0" anchor="ctr">
                    <a:lnL>
                      <a:noFill/>
                    </a:lnL>
                    <a:lnR w="6350" cap="flat" cmpd="sng" algn="ctr">
                      <a:solidFill>
                        <a:srgbClr val="6094FD"/>
                      </a:solidFill>
                      <a:prstDash val="solid"/>
                      <a:round/>
                      <a:headEnd type="none" w="med" len="med"/>
                      <a:tailEnd type="none" w="med" len="med"/>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r>
              <a:tr h="472432">
                <a:tc>
                  <a:txBody>
                    <a:bodyPr/>
                    <a:lstStyle/>
                    <a:p>
                      <a:pPr algn="ctr" fontAlgn="ctr"/>
                      <a:r>
                        <a:rPr lang="en-US" sz="1400" b="1" i="0" u="none" strike="noStrike">
                          <a:solidFill>
                            <a:srgbClr val="000066"/>
                          </a:solidFill>
                          <a:latin typeface="+mn-lt"/>
                        </a:rPr>
                        <a:t>002898.SZ</a:t>
                      </a:r>
                      <a:endParaRPr lang="en-US" sz="1400" b="1" i="0" u="none" strike="noStrike">
                        <a:solidFill>
                          <a:srgbClr val="000066"/>
                        </a:solidFill>
                        <a:latin typeface="+mn-lt"/>
                      </a:endParaRPr>
                    </a:p>
                  </a:txBody>
                  <a:tcPr marL="0" marR="0" marT="0" marB="0" anchor="ctr">
                    <a:lnL w="6350" cap="flat" cmpd="sng" algn="ctr">
                      <a:solidFill>
                        <a:srgbClr val="6094FD"/>
                      </a:solidFill>
                      <a:prstDash val="solid"/>
                      <a:round/>
                      <a:headEnd type="none" w="med" len="med"/>
                      <a:tailEnd type="none" w="med" len="med"/>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algn="ctr" fontAlgn="ctr"/>
                      <a:r>
                        <a:rPr lang="zh-CN" altLang="en-US" sz="1400" b="1" i="0" u="none" strike="noStrike">
                          <a:solidFill>
                            <a:srgbClr val="000066"/>
                          </a:solidFill>
                          <a:latin typeface="+mn-lt"/>
                        </a:rPr>
                        <a:t>赛隆药业</a:t>
                      </a:r>
                      <a:endParaRPr lang="zh-CN" altLang="en-US" sz="1400" b="1" i="0" u="none" strike="noStrike">
                        <a:solidFill>
                          <a:srgbClr val="000066"/>
                        </a:solidFill>
                        <a:latin typeface="+mn-lt"/>
                      </a:endParaRPr>
                    </a:p>
                  </a:txBody>
                  <a:tcPr marL="0" marR="0" marT="0" marB="0" anchor="ctr">
                    <a:lnL>
                      <a:noFill/>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algn="ctr" fontAlgn="ctr"/>
                      <a:r>
                        <a:rPr lang="en-US" altLang="zh-CN" sz="1400" b="1" i="0" u="none" strike="noStrike">
                          <a:solidFill>
                            <a:srgbClr val="000066"/>
                          </a:solidFill>
                          <a:latin typeface="+mn-lt"/>
                        </a:rPr>
                        <a:t>145.447</a:t>
                      </a:r>
                      <a:endParaRPr lang="en-US" altLang="zh-CN" sz="1400" b="1" i="0" u="none" strike="noStrike">
                        <a:solidFill>
                          <a:srgbClr val="000066"/>
                        </a:solidFill>
                        <a:latin typeface="+mn-lt"/>
                      </a:endParaRPr>
                    </a:p>
                  </a:txBody>
                  <a:tcPr marL="0" marR="0" marT="0" marB="0" anchor="ctr">
                    <a:lnL>
                      <a:noFill/>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algn="ctr" fontAlgn="ctr"/>
                      <a:r>
                        <a:rPr lang="zh-CN" altLang="en-US" sz="1400" b="1" dirty="0">
                          <a:solidFill>
                            <a:srgbClr val="002060"/>
                          </a:solidFill>
                          <a:sym typeface="+mn-ea"/>
                        </a:rPr>
                        <a:t>47.008</a:t>
                      </a:r>
                      <a:endParaRPr lang="zh-CN" altLang="en-US" sz="1400" b="1" i="0" u="none" strike="noStrike" dirty="0">
                        <a:solidFill>
                          <a:srgbClr val="000066"/>
                        </a:solidFill>
                        <a:latin typeface="+mn-lt"/>
                      </a:endParaRPr>
                    </a:p>
                  </a:txBody>
                  <a:tcPr marL="0" marR="0" marT="0" marB="0" anchor="ctr">
                    <a:lnL>
                      <a:noFill/>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algn="ctr" fontAlgn="ctr"/>
                      <a:r>
                        <a:rPr lang="zh-CN" altLang="en-US" sz="1400" b="1" i="0" u="none" strike="noStrike" dirty="0">
                          <a:solidFill>
                            <a:srgbClr val="000066"/>
                          </a:solidFill>
                          <a:latin typeface="+mn-lt"/>
                        </a:rPr>
                        <a:t>制造业</a:t>
                      </a:r>
                      <a:r>
                        <a:rPr lang="zh-CN" altLang="en-US" sz="1400" b="1" dirty="0">
                          <a:solidFill>
                            <a:srgbClr val="FF0000"/>
                          </a:solidFill>
                          <a:sym typeface="+mn-ea"/>
                        </a:rPr>
                        <a:t>（新股发行）</a:t>
                      </a:r>
                      <a:endParaRPr lang="zh-CN" altLang="en-US" sz="1400" b="1" i="0" u="none" strike="noStrike" dirty="0">
                        <a:solidFill>
                          <a:srgbClr val="000066"/>
                        </a:solidFill>
                        <a:latin typeface="+mn-lt"/>
                      </a:endParaRPr>
                    </a:p>
                  </a:txBody>
                  <a:tcPr marL="0" marR="0" marT="0" marB="0" anchor="ctr">
                    <a:lnL>
                      <a:noFill/>
                    </a:lnL>
                    <a:lnR w="6350" cap="flat" cmpd="sng" algn="ctr">
                      <a:solidFill>
                        <a:srgbClr val="6094FD"/>
                      </a:solidFill>
                      <a:prstDash val="solid"/>
                      <a:round/>
                      <a:headEnd type="none" w="med" len="med"/>
                      <a:tailEnd type="none" w="med" len="med"/>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r>
              <a:tr h="472432">
                <a:tc>
                  <a:txBody>
                    <a:bodyPr/>
                    <a:lstStyle/>
                    <a:p>
                      <a:pPr algn="ctr" fontAlgn="ctr"/>
                      <a:r>
                        <a:rPr lang="en-US" sz="1400" b="1" i="0" u="none" strike="noStrike">
                          <a:solidFill>
                            <a:srgbClr val="000066"/>
                          </a:solidFill>
                          <a:latin typeface="+mn-lt"/>
                        </a:rPr>
                        <a:t>603813.SH</a:t>
                      </a:r>
                      <a:endParaRPr lang="en-US" sz="1400" b="1" i="0" u="none" strike="noStrike">
                        <a:solidFill>
                          <a:srgbClr val="000066"/>
                        </a:solidFill>
                        <a:latin typeface="+mn-lt"/>
                      </a:endParaRPr>
                    </a:p>
                  </a:txBody>
                  <a:tcPr marL="0" marR="0" marT="0" marB="0" anchor="ctr">
                    <a:lnL w="6350" cap="flat" cmpd="sng" algn="ctr">
                      <a:solidFill>
                        <a:srgbClr val="6094FD"/>
                      </a:solidFill>
                      <a:prstDash val="solid"/>
                      <a:round/>
                      <a:headEnd type="none" w="med" len="med"/>
                      <a:tailEnd type="none" w="med" len="med"/>
                    </a:lnL>
                    <a:lnR>
                      <a:noFill/>
                    </a:lnR>
                    <a:lnT w="6350" cap="flat" cmpd="sng" algn="ctr">
                      <a:solidFill>
                        <a:srgbClr val="6094FD"/>
                      </a:solidFill>
                      <a:prstDash val="solid"/>
                      <a:round/>
                      <a:headEnd type="none" w="med" len="med"/>
                      <a:tailEnd type="none" w="med" len="med"/>
                    </a:lnT>
                    <a:lnB w="12700">
                      <a:solidFill>
                        <a:schemeClr val="accent2"/>
                      </a:solidFill>
                      <a:prstDash val="solid"/>
                    </a:lnB>
                    <a:noFill/>
                  </a:tcPr>
                </a:tc>
                <a:tc>
                  <a:txBody>
                    <a:bodyPr/>
                    <a:lstStyle/>
                    <a:p>
                      <a:pPr algn="ctr" fontAlgn="ctr"/>
                      <a:r>
                        <a:rPr lang="zh-CN" altLang="en-US" sz="1400" b="1" i="0" u="none" strike="noStrike">
                          <a:solidFill>
                            <a:srgbClr val="000066"/>
                          </a:solidFill>
                          <a:latin typeface="+mn-lt"/>
                        </a:rPr>
                        <a:t>原尚股份</a:t>
                      </a:r>
                      <a:endParaRPr lang="zh-CN" altLang="en-US" sz="1400" b="1" i="0" u="none" strike="noStrike">
                        <a:solidFill>
                          <a:srgbClr val="000066"/>
                        </a:solidFill>
                        <a:latin typeface="+mn-lt"/>
                      </a:endParaRPr>
                    </a:p>
                  </a:txBody>
                  <a:tcPr marL="0" marR="0" marT="0" marB="0" anchor="ctr">
                    <a:lnL>
                      <a:noFill/>
                    </a:lnL>
                    <a:lnR>
                      <a:noFill/>
                    </a:lnR>
                    <a:lnT w="6350" cap="flat" cmpd="sng" algn="ctr">
                      <a:solidFill>
                        <a:srgbClr val="6094FD"/>
                      </a:solidFill>
                      <a:prstDash val="solid"/>
                      <a:round/>
                      <a:headEnd type="none" w="med" len="med"/>
                      <a:tailEnd type="none" w="med" len="med"/>
                    </a:lnT>
                    <a:lnB w="12700">
                      <a:solidFill>
                        <a:schemeClr val="accent2"/>
                      </a:solidFill>
                      <a:prstDash val="solid"/>
                    </a:lnB>
                    <a:noFill/>
                  </a:tcPr>
                </a:tc>
                <a:tc>
                  <a:txBody>
                    <a:bodyPr/>
                    <a:lstStyle/>
                    <a:p>
                      <a:pPr algn="ctr" fontAlgn="ctr"/>
                      <a:r>
                        <a:rPr lang="en-US" altLang="zh-CN" sz="1400" b="1" i="0" u="none" strike="noStrike">
                          <a:solidFill>
                            <a:srgbClr val="000066"/>
                          </a:solidFill>
                          <a:latin typeface="+mn-lt"/>
                        </a:rPr>
                        <a:t>135.724</a:t>
                      </a:r>
                      <a:endParaRPr lang="en-US" altLang="zh-CN" sz="1400" b="1" i="0" u="none" strike="noStrike">
                        <a:solidFill>
                          <a:srgbClr val="000066"/>
                        </a:solidFill>
                        <a:latin typeface="+mn-lt"/>
                      </a:endParaRPr>
                    </a:p>
                  </a:txBody>
                  <a:tcPr marL="0" marR="0" marT="0" marB="0" anchor="ctr">
                    <a:lnL>
                      <a:noFill/>
                    </a:lnL>
                    <a:lnR>
                      <a:noFill/>
                    </a:lnR>
                    <a:lnT w="6350" cap="flat" cmpd="sng" algn="ctr">
                      <a:solidFill>
                        <a:srgbClr val="6094FD"/>
                      </a:solidFill>
                      <a:prstDash val="solid"/>
                      <a:round/>
                      <a:headEnd type="none" w="med" len="med"/>
                      <a:tailEnd type="none" w="med" len="med"/>
                    </a:lnT>
                    <a:lnB w="12700">
                      <a:solidFill>
                        <a:schemeClr val="accent2"/>
                      </a:solidFill>
                      <a:prstDash val="solid"/>
                    </a:lnB>
                    <a:noFill/>
                  </a:tcPr>
                </a:tc>
                <a:tc>
                  <a:txBody>
                    <a:bodyPr/>
                    <a:lstStyle/>
                    <a:p>
                      <a:pPr algn="ctr" fontAlgn="ctr"/>
                      <a:r>
                        <a:rPr lang="zh-CN" altLang="en-US" sz="1400" b="1" dirty="0">
                          <a:solidFill>
                            <a:srgbClr val="002060"/>
                          </a:solidFill>
                          <a:sym typeface="+mn-ea"/>
                        </a:rPr>
                        <a:t>30.462</a:t>
                      </a:r>
                      <a:endParaRPr lang="zh-CN" altLang="en-US" sz="1400" b="1" i="0" u="none" strike="noStrike" dirty="0">
                        <a:solidFill>
                          <a:srgbClr val="000066"/>
                        </a:solidFill>
                        <a:latin typeface="+mn-lt"/>
                      </a:endParaRPr>
                    </a:p>
                  </a:txBody>
                  <a:tcPr marL="0" marR="0" marT="0" marB="0" anchor="ctr">
                    <a:lnL>
                      <a:noFill/>
                    </a:lnL>
                    <a:lnR>
                      <a:noFill/>
                    </a:lnR>
                    <a:lnT w="6350" cap="flat" cmpd="sng" algn="ctr">
                      <a:solidFill>
                        <a:srgbClr val="6094FD"/>
                      </a:solidFill>
                      <a:prstDash val="solid"/>
                      <a:round/>
                      <a:headEnd type="none" w="med" len="med"/>
                      <a:tailEnd type="none" w="med" len="med"/>
                    </a:lnT>
                    <a:lnB w="12700">
                      <a:solidFill>
                        <a:schemeClr val="accent2"/>
                      </a:solidFill>
                      <a:prstDash val="solid"/>
                    </a:lnB>
                    <a:noFill/>
                  </a:tcPr>
                </a:tc>
                <a:tc>
                  <a:txBody>
                    <a:bodyPr/>
                    <a:lstStyle/>
                    <a:p>
                      <a:pPr algn="ctr" fontAlgn="ctr"/>
                      <a:r>
                        <a:rPr lang="zh-CN" altLang="en-US" sz="1400" b="1" i="0" u="none" strike="noStrike" dirty="0">
                          <a:solidFill>
                            <a:srgbClr val="000066"/>
                          </a:solidFill>
                          <a:latin typeface="+mn-lt"/>
                        </a:rPr>
                        <a:t>交通运输、仓储和邮政业</a:t>
                      </a:r>
                      <a:endParaRPr lang="zh-CN" altLang="en-US" sz="1400" b="1" i="0" u="none" strike="noStrike" dirty="0">
                        <a:solidFill>
                          <a:srgbClr val="000066"/>
                        </a:solidFill>
                        <a:latin typeface="+mn-lt"/>
                      </a:endParaRPr>
                    </a:p>
                    <a:p>
                      <a:pPr algn="ctr" fontAlgn="ctr"/>
                      <a:r>
                        <a:rPr lang="zh-CN" altLang="en-US" sz="1400" b="1" dirty="0">
                          <a:solidFill>
                            <a:srgbClr val="FF0000"/>
                          </a:solidFill>
                          <a:sym typeface="+mn-ea"/>
                        </a:rPr>
                        <a:t>（新股发行）</a:t>
                      </a:r>
                      <a:endParaRPr lang="zh-CN" altLang="en-US" sz="1400" b="1" i="0" u="none" strike="noStrike" dirty="0">
                        <a:solidFill>
                          <a:srgbClr val="000066"/>
                        </a:solidFill>
                        <a:latin typeface="+mn-lt"/>
                      </a:endParaRPr>
                    </a:p>
                  </a:txBody>
                  <a:tcPr marL="0" marR="0" marT="0" marB="0" anchor="ctr">
                    <a:lnL>
                      <a:noFill/>
                    </a:lnL>
                    <a:lnR w="6350" cap="flat" cmpd="sng" algn="ctr">
                      <a:solidFill>
                        <a:srgbClr val="6094FD"/>
                      </a:solidFill>
                      <a:prstDash val="solid"/>
                      <a:round/>
                      <a:headEnd type="none" w="med" len="med"/>
                      <a:tailEnd type="none" w="med" len="med"/>
                    </a:lnR>
                    <a:lnT w="6350" cap="flat" cmpd="sng" algn="ctr">
                      <a:solidFill>
                        <a:srgbClr val="6094FD"/>
                      </a:solidFill>
                      <a:prstDash val="solid"/>
                      <a:round/>
                      <a:headEnd type="none" w="med" len="med"/>
                      <a:tailEnd type="none" w="med" len="med"/>
                    </a:lnT>
                    <a:lnB w="12700">
                      <a:solidFill>
                        <a:schemeClr val="accent2"/>
                      </a:solidFill>
                      <a:prstDash val="solid"/>
                    </a:lnB>
                    <a:noFill/>
                  </a:tcPr>
                </a:tc>
              </a:tr>
              <a:tr h="472432">
                <a:tc>
                  <a:txBody>
                    <a:bodyPr/>
                    <a:p>
                      <a:pPr>
                        <a:buNone/>
                      </a:pPr>
                      <a:endParaRPr lang="zh-CN" altLang="en-US"/>
                    </a:p>
                  </a:txBody>
                  <a:tcPr>
                    <a:lnL>
                      <a:noFill/>
                    </a:lnL>
                    <a:lnR>
                      <a:noFill/>
                    </a:lnR>
                    <a:lnT w="12700">
                      <a:solidFill>
                        <a:schemeClr val="accent2"/>
                      </a:solidFill>
                      <a:prstDash val="solid"/>
                    </a:lnT>
                    <a:lnB>
                      <a:noFill/>
                    </a:lnB>
                    <a:lnTlToBr>
                      <a:noFill/>
                    </a:lnTlToBr>
                    <a:lnBlToTr>
                      <a:noFill/>
                    </a:lnBlToTr>
                  </a:tcPr>
                </a:tc>
                <a:tc>
                  <a:txBody>
                    <a:bodyPr/>
                    <a:p>
                      <a:pPr>
                        <a:buNone/>
                      </a:pPr>
                      <a:endParaRPr lang="zh-CN" altLang="en-US"/>
                    </a:p>
                  </a:txBody>
                  <a:tcPr>
                    <a:lnL>
                      <a:noFill/>
                    </a:lnL>
                    <a:lnR>
                      <a:noFill/>
                    </a:lnR>
                    <a:lnT w="12700">
                      <a:solidFill>
                        <a:schemeClr val="accent2"/>
                      </a:solidFill>
                      <a:prstDash val="solid"/>
                    </a:lnT>
                    <a:lnB>
                      <a:noFill/>
                    </a:lnB>
                    <a:lnTlToBr>
                      <a:noFill/>
                    </a:lnTlToBr>
                    <a:lnBlToTr>
                      <a:noFill/>
                    </a:lnBlToTr>
                  </a:tcPr>
                </a:tc>
                <a:tc>
                  <a:txBody>
                    <a:bodyPr/>
                    <a:p>
                      <a:pPr>
                        <a:buNone/>
                      </a:pPr>
                      <a:endParaRPr lang="zh-CN" altLang="en-US"/>
                    </a:p>
                  </a:txBody>
                  <a:tcPr>
                    <a:lnL>
                      <a:noFill/>
                    </a:lnL>
                    <a:lnR>
                      <a:noFill/>
                    </a:lnR>
                    <a:lnT w="12700">
                      <a:solidFill>
                        <a:schemeClr val="accent2"/>
                      </a:solidFill>
                      <a:prstDash val="solid"/>
                    </a:lnT>
                    <a:lnB>
                      <a:noFill/>
                    </a:lnB>
                    <a:lnTlToBr>
                      <a:noFill/>
                    </a:lnTlToBr>
                    <a:lnBlToTr>
                      <a:noFill/>
                    </a:lnBlToTr>
                  </a:tcPr>
                </a:tc>
                <a:tc>
                  <a:txBody>
                    <a:bodyPr/>
                    <a:p>
                      <a:pPr>
                        <a:buNone/>
                      </a:pPr>
                      <a:endParaRPr lang="zh-CN" altLang="en-US"/>
                    </a:p>
                  </a:txBody>
                  <a:tcPr>
                    <a:lnL>
                      <a:noFill/>
                    </a:lnL>
                    <a:lnR>
                      <a:noFill/>
                    </a:lnR>
                    <a:lnT w="12700">
                      <a:solidFill>
                        <a:schemeClr val="accent2"/>
                      </a:solidFill>
                      <a:prstDash val="solid"/>
                    </a:lnT>
                    <a:lnB>
                      <a:noFill/>
                    </a:lnB>
                    <a:lnTlToBr>
                      <a:noFill/>
                    </a:lnTlToBr>
                    <a:lnBlToTr>
                      <a:noFill/>
                    </a:lnBlToTr>
                  </a:tcPr>
                </a:tc>
                <a:tc>
                  <a:txBody>
                    <a:bodyPr/>
                    <a:p>
                      <a:pPr>
                        <a:buNone/>
                      </a:pPr>
                      <a:endParaRPr lang="zh-CN" altLang="en-US"/>
                    </a:p>
                  </a:txBody>
                  <a:tcPr>
                    <a:lnL>
                      <a:noFill/>
                    </a:lnL>
                    <a:lnR>
                      <a:noFill/>
                    </a:lnR>
                    <a:lnT w="12700">
                      <a:solidFill>
                        <a:schemeClr val="accent2"/>
                      </a:solidFill>
                      <a:prstDash val="solid"/>
                    </a:lnT>
                    <a:lnB>
                      <a:noFill/>
                    </a:lnB>
                    <a:lnTlToBr>
                      <a:noFill/>
                    </a:lnTlToBr>
                    <a:lnBlToTr>
                      <a:noFill/>
                    </a:lnBlToTr>
                  </a:tcPr>
                </a:tc>
              </a:tr>
            </a:tbl>
          </a:graphicData>
        </a:graphic>
      </p:graphicFrame>
    </p:spTree>
  </p:cSld>
  <p:clrMapOvr>
    <a:masterClrMapping/>
  </p:clrMapOvr>
  <p:transition>
    <p:wipe dir="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2"/>
          <p:cNvSpPr>
            <a:spLocks noChangeArrowheads="1"/>
          </p:cNvSpPr>
          <p:nvPr/>
        </p:nvSpPr>
        <p:spPr bwMode="white">
          <a:xfrm>
            <a:off x="468313" y="188913"/>
            <a:ext cx="8231187" cy="719137"/>
          </a:xfrm>
          <a:prstGeom prst="rect">
            <a:avLst/>
          </a:prstGeom>
          <a:noFill/>
          <a:ln w="9525" algn="ctr">
            <a:noFill/>
            <a:miter lim="800000"/>
          </a:ln>
        </p:spPr>
        <p:txBody>
          <a:bodyPr/>
          <a:lstStyle/>
          <a:p>
            <a:r>
              <a:rPr lang="zh-CN" altLang="en-US" sz="2400" b="1" dirty="0">
                <a:solidFill>
                  <a:schemeClr val="tx2"/>
                </a:solidFill>
                <a:latin typeface="幼圆" panose="02010509060101010101" pitchFamily="49" charset="-122"/>
                <a:ea typeface="幼圆" panose="02010509060101010101" pitchFamily="49" charset="-122"/>
              </a:rPr>
              <a:t>本月涨幅居前个股</a:t>
            </a:r>
            <a:endParaRPr lang="zh-CN" altLang="en-US" sz="2400" b="1" dirty="0">
              <a:solidFill>
                <a:schemeClr val="tx2"/>
              </a:solidFill>
              <a:latin typeface="幼圆" panose="02010509060101010101" pitchFamily="49" charset="-122"/>
              <a:ea typeface="幼圆" panose="02010509060101010101" pitchFamily="49" charset="-122"/>
            </a:endParaRPr>
          </a:p>
        </p:txBody>
      </p:sp>
      <p:sp>
        <p:nvSpPr>
          <p:cNvPr id="2" name="Text Box 2"/>
          <p:cNvSpPr txBox="1">
            <a:spLocks noChangeArrowheads="1"/>
          </p:cNvSpPr>
          <p:nvPr/>
        </p:nvSpPr>
        <p:spPr bwMode="auto">
          <a:xfrm>
            <a:off x="214313" y="1071563"/>
            <a:ext cx="8715375" cy="5492750"/>
          </a:xfrm>
          <a:prstGeom prst="rect">
            <a:avLst/>
          </a:prstGeom>
          <a:noFill/>
          <a:ln w="9525" algn="ctr">
            <a:noFill/>
            <a:miter lim="800000"/>
          </a:ln>
        </p:spPr>
        <p:txBody>
          <a:bodyPr>
            <a:spAutoFit/>
          </a:bodyPr>
          <a:lstStyle/>
          <a:p>
            <a:pPr>
              <a:lnSpc>
                <a:spcPct val="150000"/>
              </a:lnSpc>
              <a:buClr>
                <a:srgbClr val="000798"/>
              </a:buClr>
              <a:buFont typeface="Wingdings" panose="05000000000000000000" pitchFamily="2" charset="2"/>
              <a:buChar char="l"/>
              <a:defRPr/>
            </a:pPr>
            <a:r>
              <a:rPr lang="zh-CN" altLang="en-US" sz="1800" b="1" dirty="0" smtClean="0">
                <a:solidFill>
                  <a:schemeClr val="accent1">
                    <a:lumMod val="50000"/>
                  </a:schemeClr>
                </a:solidFill>
                <a:latin typeface="+mn-lt"/>
                <a:ea typeface="+mn-ea"/>
              </a:rPr>
              <a:t>安凯客车（</a:t>
            </a:r>
            <a:r>
              <a:rPr lang="en-US" altLang="zh-CN" sz="1800" b="1" dirty="0" smtClean="0">
                <a:solidFill>
                  <a:schemeClr val="accent1">
                    <a:lumMod val="50000"/>
                  </a:schemeClr>
                </a:solidFill>
                <a:latin typeface="+mn-lt"/>
                <a:ea typeface="+mn-ea"/>
              </a:rPr>
              <a:t>000868.SZ</a:t>
            </a:r>
            <a:r>
              <a:rPr lang="zh-CN" altLang="en-US" sz="1800" b="1" dirty="0" smtClean="0">
                <a:solidFill>
                  <a:schemeClr val="accent1">
                    <a:lumMod val="50000"/>
                  </a:schemeClr>
                </a:solidFill>
                <a:latin typeface="+mn-lt"/>
                <a:ea typeface="+mn-ea"/>
              </a:rPr>
              <a:t>）：安徽安凯汽车股份有限公司</a:t>
            </a:r>
            <a:r>
              <a:rPr sz="1800" b="1" dirty="0" smtClean="0">
                <a:solidFill>
                  <a:schemeClr val="accent1">
                    <a:lumMod val="50000"/>
                  </a:schemeClr>
                </a:solidFill>
                <a:latin typeface="+mn-lt"/>
                <a:ea typeface="+mn-ea"/>
              </a:rPr>
              <a:t>是国家定点生产高、中档，大、中型豪华客车及客车底盘的大型企业，并在客车行业率先通过国家“3C”产品强制认证。公公司自2003年开始研发新能源客车，是国内首家采用全承载技术生产新能源客车和首家上电动客车国家公告的企业。</a:t>
            </a:r>
            <a:r>
              <a:rPr lang="zh-CN" sz="1800" b="1" dirty="0" smtClean="0">
                <a:solidFill>
                  <a:schemeClr val="accent1">
                    <a:lumMod val="50000"/>
                  </a:schemeClr>
                </a:solidFill>
                <a:latin typeface="+mn-lt"/>
                <a:ea typeface="+mn-ea"/>
              </a:rPr>
              <a:t>随着新能源汽车概念的火爆，安凯客车</a:t>
            </a:r>
            <a:r>
              <a:rPr lang="en-US" altLang="zh-CN" sz="1800" b="1" dirty="0" smtClean="0">
                <a:solidFill>
                  <a:schemeClr val="accent1">
                    <a:lumMod val="50000"/>
                  </a:schemeClr>
                </a:solidFill>
                <a:latin typeface="+mn-lt"/>
                <a:ea typeface="+mn-ea"/>
              </a:rPr>
              <a:t>9</a:t>
            </a:r>
            <a:r>
              <a:rPr lang="zh-CN" altLang="en-US" sz="1800" b="1" dirty="0" smtClean="0">
                <a:solidFill>
                  <a:schemeClr val="accent1">
                    <a:lumMod val="50000"/>
                  </a:schemeClr>
                </a:solidFill>
                <a:latin typeface="+mn-lt"/>
                <a:ea typeface="+mn-ea"/>
              </a:rPr>
              <a:t>月</a:t>
            </a:r>
            <a:r>
              <a:rPr lang="en-US" altLang="zh-CN" sz="1800" b="1" dirty="0" smtClean="0">
                <a:solidFill>
                  <a:schemeClr val="accent1">
                    <a:lumMod val="50000"/>
                  </a:schemeClr>
                </a:solidFill>
                <a:latin typeface="+mn-lt"/>
                <a:ea typeface="+mn-ea"/>
              </a:rPr>
              <a:t>11</a:t>
            </a:r>
            <a:r>
              <a:rPr lang="zh-CN" altLang="en-US" sz="1800" b="1" dirty="0" smtClean="0">
                <a:solidFill>
                  <a:schemeClr val="accent1">
                    <a:lumMod val="50000"/>
                  </a:schemeClr>
                </a:solidFill>
                <a:latin typeface="+mn-lt"/>
                <a:ea typeface="+mn-ea"/>
              </a:rPr>
              <a:t>日起连续</a:t>
            </a:r>
            <a:r>
              <a:rPr lang="en-US" altLang="zh-CN" sz="1800" b="1" dirty="0" smtClean="0">
                <a:solidFill>
                  <a:schemeClr val="accent1">
                    <a:lumMod val="50000"/>
                  </a:schemeClr>
                </a:solidFill>
                <a:latin typeface="+mn-lt"/>
                <a:ea typeface="+mn-ea"/>
              </a:rPr>
              <a:t>5</a:t>
            </a:r>
            <a:r>
              <a:rPr lang="zh-CN" altLang="en-US" sz="1800" b="1" dirty="0" smtClean="0">
                <a:solidFill>
                  <a:schemeClr val="accent1">
                    <a:lumMod val="50000"/>
                  </a:schemeClr>
                </a:solidFill>
                <a:latin typeface="+mn-lt"/>
                <a:ea typeface="+mn-ea"/>
              </a:rPr>
              <a:t>个交易日涨停，</a:t>
            </a:r>
            <a:r>
              <a:rPr lang="en-US" altLang="zh-CN" sz="1800" b="1" dirty="0" smtClean="0">
                <a:solidFill>
                  <a:schemeClr val="accent1">
                    <a:lumMod val="50000"/>
                  </a:schemeClr>
                </a:solidFill>
                <a:latin typeface="+mn-lt"/>
                <a:ea typeface="+mn-ea"/>
              </a:rPr>
              <a:t>9</a:t>
            </a:r>
            <a:r>
              <a:rPr lang="zh-CN" altLang="en-US" sz="1800" b="1" dirty="0" smtClean="0">
                <a:solidFill>
                  <a:schemeClr val="accent1">
                    <a:lumMod val="50000"/>
                  </a:schemeClr>
                </a:solidFill>
                <a:latin typeface="+mn-lt"/>
                <a:ea typeface="+mn-ea"/>
              </a:rPr>
              <a:t>月累计上涨</a:t>
            </a:r>
            <a:r>
              <a:rPr lang="en-US" altLang="zh-CN" sz="1800" b="1" dirty="0" smtClean="0">
                <a:solidFill>
                  <a:schemeClr val="accent1">
                    <a:lumMod val="50000"/>
                  </a:schemeClr>
                </a:solidFill>
                <a:latin typeface="+mn-lt"/>
                <a:ea typeface="+mn-ea"/>
              </a:rPr>
              <a:t>105.07%</a:t>
            </a:r>
            <a:r>
              <a:rPr lang="zh-CN" altLang="en-US" sz="1800" b="1" dirty="0" smtClean="0">
                <a:solidFill>
                  <a:schemeClr val="accent1">
                    <a:lumMod val="50000"/>
                  </a:schemeClr>
                </a:solidFill>
                <a:latin typeface="+mn-lt"/>
                <a:ea typeface="+mn-ea"/>
              </a:rPr>
              <a:t>。</a:t>
            </a:r>
            <a:endParaRPr lang="zh-CN" altLang="en-US" sz="1800" b="1" dirty="0" smtClean="0">
              <a:solidFill>
                <a:schemeClr val="accent1">
                  <a:lumMod val="50000"/>
                </a:schemeClr>
              </a:solidFill>
              <a:latin typeface="+mn-lt"/>
              <a:ea typeface="+mn-ea"/>
            </a:endParaRPr>
          </a:p>
          <a:p>
            <a:pPr indent="0">
              <a:lnSpc>
                <a:spcPct val="150000"/>
              </a:lnSpc>
              <a:buClr>
                <a:srgbClr val="000798"/>
              </a:buClr>
              <a:buFont typeface="Wingdings" panose="05000000000000000000" pitchFamily="2" charset="2"/>
              <a:buNone/>
              <a:defRPr/>
            </a:pPr>
            <a:endParaRPr lang="en-US" altLang="zh-CN" sz="1800" b="1" dirty="0" smtClean="0">
              <a:solidFill>
                <a:schemeClr val="accent1">
                  <a:lumMod val="50000"/>
                </a:schemeClr>
              </a:solidFill>
              <a:latin typeface="+mn-lt"/>
              <a:ea typeface="+mn-ea"/>
            </a:endParaRPr>
          </a:p>
          <a:p>
            <a:pPr>
              <a:lnSpc>
                <a:spcPct val="150000"/>
              </a:lnSpc>
              <a:buClr>
                <a:srgbClr val="000798"/>
              </a:buClr>
              <a:buFont typeface="Wingdings" panose="05000000000000000000" pitchFamily="2" charset="2"/>
              <a:buChar char="l"/>
              <a:defRPr/>
            </a:pPr>
            <a:endParaRPr lang="zh-CN" altLang="en-US" sz="1800" b="1" dirty="0">
              <a:solidFill>
                <a:schemeClr val="tx2">
                  <a:lumMod val="75000"/>
                </a:schemeClr>
              </a:solidFill>
              <a:latin typeface="+mn-ea"/>
              <a:ea typeface="+mn-ea"/>
            </a:endParaRPr>
          </a:p>
          <a:p>
            <a:pPr>
              <a:lnSpc>
                <a:spcPct val="150000"/>
              </a:lnSpc>
              <a:buClr>
                <a:srgbClr val="000798"/>
              </a:buClr>
              <a:buFont typeface="Wingdings" panose="05000000000000000000" pitchFamily="2" charset="2"/>
              <a:buChar char="l"/>
              <a:defRPr/>
            </a:pPr>
            <a:r>
              <a:rPr lang="zh-CN" altLang="en-US" sz="1800" b="1" dirty="0" smtClean="0">
                <a:solidFill>
                  <a:schemeClr val="tx2">
                    <a:lumMod val="75000"/>
                  </a:schemeClr>
                </a:solidFill>
                <a:latin typeface="+mn-ea"/>
                <a:ea typeface="+mn-ea"/>
              </a:rPr>
              <a:t>盐湖股份（</a:t>
            </a:r>
            <a:r>
              <a:rPr lang="en-US" altLang="zh-CN" sz="1800" b="1" dirty="0" smtClean="0">
                <a:solidFill>
                  <a:schemeClr val="tx2">
                    <a:lumMod val="75000"/>
                  </a:schemeClr>
                </a:solidFill>
                <a:latin typeface="+mn-ea"/>
                <a:ea typeface="+mn-ea"/>
              </a:rPr>
              <a:t>00792.SZ</a:t>
            </a:r>
            <a:r>
              <a:rPr lang="zh-CN" altLang="en-US" sz="1800" b="1" dirty="0" smtClean="0">
                <a:solidFill>
                  <a:schemeClr val="tx2">
                    <a:lumMod val="75000"/>
                  </a:schemeClr>
                </a:solidFill>
                <a:latin typeface="+mn-ea"/>
                <a:ea typeface="+mn-ea"/>
              </a:rPr>
              <a:t>）：青海盐湖工业股份有限公司</a:t>
            </a:r>
            <a:r>
              <a:rPr sz="1800" b="1" dirty="0" smtClean="0">
                <a:solidFill>
                  <a:schemeClr val="tx2">
                    <a:lumMod val="75000"/>
                  </a:schemeClr>
                </a:solidFill>
                <a:latin typeface="+mn-ea"/>
                <a:ea typeface="+mn-ea"/>
              </a:rPr>
              <a:t>是青海省国有资产监督管理委员会管理的省属大型上市国有企业，主要从事化学原料及化学制品制造。公司坚持“以钾为主、综合利用、循环经济”的发展思想，从单一的钾肥向化肥产业、无机到有机、化工到精细化工、石油化工、天然气化工、煤炭化工等多重跨越</a:t>
            </a:r>
            <a:r>
              <a:rPr lang="zh-CN" sz="1800" b="1" dirty="0" smtClean="0">
                <a:solidFill>
                  <a:schemeClr val="tx2">
                    <a:lumMod val="75000"/>
                  </a:schemeClr>
                </a:solidFill>
                <a:latin typeface="+mn-ea"/>
                <a:ea typeface="+mn-ea"/>
              </a:rPr>
              <a:t>。坐拥大量锂资源的盐湖股份受锂电池行业上涨的推动一路上扬，</a:t>
            </a:r>
            <a:r>
              <a:rPr lang="en-US" altLang="zh-CN" sz="1800" b="1" dirty="0" smtClean="0">
                <a:solidFill>
                  <a:schemeClr val="tx2">
                    <a:lumMod val="75000"/>
                  </a:schemeClr>
                </a:solidFill>
                <a:latin typeface="+mn-ea"/>
                <a:ea typeface="+mn-ea"/>
              </a:rPr>
              <a:t>9</a:t>
            </a:r>
            <a:r>
              <a:rPr lang="zh-CN" altLang="en-US" sz="1800" b="1" dirty="0" smtClean="0">
                <a:solidFill>
                  <a:schemeClr val="tx2">
                    <a:lumMod val="75000"/>
                  </a:schemeClr>
                </a:solidFill>
                <a:latin typeface="+mn-ea"/>
                <a:ea typeface="+mn-ea"/>
              </a:rPr>
              <a:t>月累计上涨</a:t>
            </a:r>
            <a:r>
              <a:rPr lang="en-US" altLang="zh-CN" sz="1800" b="1" dirty="0" smtClean="0">
                <a:solidFill>
                  <a:schemeClr val="tx2">
                    <a:lumMod val="75000"/>
                  </a:schemeClr>
                </a:solidFill>
                <a:latin typeface="+mn-ea"/>
                <a:ea typeface="+mn-ea"/>
              </a:rPr>
              <a:t>62.54%</a:t>
            </a:r>
            <a:r>
              <a:rPr lang="zh-CN" altLang="en-US" sz="1800" b="1" dirty="0" smtClean="0">
                <a:solidFill>
                  <a:schemeClr val="tx2">
                    <a:lumMod val="75000"/>
                  </a:schemeClr>
                </a:solidFill>
                <a:latin typeface="+mn-ea"/>
                <a:ea typeface="+mn-ea"/>
              </a:rPr>
              <a:t>。</a:t>
            </a:r>
            <a:r>
              <a:rPr lang="zh-CN" altLang="en-US" sz="1800" b="1" dirty="0" smtClean="0">
                <a:solidFill>
                  <a:srgbClr val="002060"/>
                </a:solidFill>
                <a:latin typeface="+mn-ea"/>
                <a:ea typeface="+mn-ea"/>
              </a:rPr>
              <a:t>	</a:t>
            </a:r>
            <a:endParaRPr lang="en-US" altLang="zh-CN" sz="1800" b="1" dirty="0" smtClean="0">
              <a:solidFill>
                <a:srgbClr val="002060"/>
              </a:solidFill>
              <a:latin typeface="+mn-ea"/>
              <a:ea typeface="+mn-ea"/>
            </a:endParaRPr>
          </a:p>
          <a:p>
            <a:pPr>
              <a:lnSpc>
                <a:spcPct val="150000"/>
              </a:lnSpc>
              <a:buClr>
                <a:srgbClr val="000798"/>
              </a:buClr>
              <a:defRPr/>
            </a:pPr>
            <a:r>
              <a:rPr lang="zh-CN" altLang="en-US" sz="1800" b="1" dirty="0" smtClean="0">
                <a:solidFill>
                  <a:srgbClr val="002060"/>
                </a:solidFill>
                <a:latin typeface="+mn-ea"/>
                <a:ea typeface="+mn-ea"/>
              </a:rPr>
              <a:t>	</a:t>
            </a:r>
            <a:endParaRPr lang="zh-CN" altLang="en-US" sz="1800" b="1" dirty="0">
              <a:solidFill>
                <a:srgbClr val="002060"/>
              </a:solidFill>
              <a:latin typeface="+mn-ea"/>
              <a:ea typeface="+mn-ea"/>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edge">
                                      <p:cBhvr>
                                        <p:cTn id="7" dur="10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nodeType="clickEffect">
                                  <p:stCondLst>
                                    <p:cond delay="0"/>
                                  </p:stCondLst>
                                  <p:childTnLst>
                                    <p:set>
                                      <p:cBhvr>
                                        <p:cTn id="11" dur="1" fill="hold">
                                          <p:stCondLst>
                                            <p:cond delay="0"/>
                                          </p:stCondLst>
                                        </p:cTn>
                                        <p:tgtEl>
                                          <p:spTgt spid="2">
                                            <p:txEl>
                                              <p:pRg st="3" end="3"/>
                                            </p:txEl>
                                          </p:spTgt>
                                        </p:tgtEl>
                                        <p:attrNameLst>
                                          <p:attrName>style.visibility</p:attrName>
                                        </p:attrNameLst>
                                      </p:cBhvr>
                                      <p:to>
                                        <p:strVal val="visible"/>
                                      </p:to>
                                    </p:set>
                                    <p:animEffect transition="in" filter="wedge">
                                      <p:cBhvr>
                                        <p:cTn id="12" dur="1000"/>
                                        <p:tgtEl>
                                          <p:spTgt spid="2">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0" presetClass="entr" presetSubtype="0" fill="hold"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Effect transition="in" filter="wedge">
                                      <p:cBhvr>
                                        <p:cTn id="17" dur="10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674" name="Rectangle 2"/>
          <p:cNvSpPr>
            <a:spLocks noChangeArrowheads="1"/>
          </p:cNvSpPr>
          <p:nvPr/>
        </p:nvSpPr>
        <p:spPr bwMode="white">
          <a:xfrm>
            <a:off x="455613" y="214313"/>
            <a:ext cx="8231187" cy="1144587"/>
          </a:xfrm>
          <a:prstGeom prst="rect">
            <a:avLst/>
          </a:prstGeom>
          <a:noFill/>
          <a:ln w="9525" algn="ctr">
            <a:noFill/>
            <a:miter lim="800000"/>
          </a:ln>
        </p:spPr>
        <p:txBody>
          <a:bodyPr/>
          <a:lstStyle/>
          <a:p>
            <a:r>
              <a:rPr lang="zh-CN" altLang="en-US" sz="2400" b="1" dirty="0">
                <a:solidFill>
                  <a:srgbClr val="000066"/>
                </a:solidFill>
                <a:latin typeface="幼圆" panose="02010509060101010101" pitchFamily="49" charset="-122"/>
                <a:ea typeface="幼圆" panose="02010509060101010101" pitchFamily="49" charset="-122"/>
              </a:rPr>
              <a:t>本月跌幅居前个股</a:t>
            </a:r>
            <a:endParaRPr lang="zh-CN" altLang="en-US" sz="2400" b="1" dirty="0">
              <a:solidFill>
                <a:srgbClr val="000066"/>
              </a:solidFill>
              <a:latin typeface="幼圆" panose="02010509060101010101" pitchFamily="49" charset="-122"/>
              <a:ea typeface="幼圆" panose="02010509060101010101" pitchFamily="49" charset="-122"/>
            </a:endParaRPr>
          </a:p>
        </p:txBody>
      </p:sp>
      <p:graphicFrame>
        <p:nvGraphicFramePr>
          <p:cNvPr id="5" name="表格 4"/>
          <p:cNvGraphicFramePr>
            <a:graphicFrameLocks noGrp="1"/>
          </p:cNvGraphicFramePr>
          <p:nvPr/>
        </p:nvGraphicFramePr>
        <p:xfrm>
          <a:off x="0" y="857231"/>
          <a:ext cx="9144001" cy="5307818"/>
        </p:xfrm>
        <a:graphic>
          <a:graphicData uri="http://schemas.openxmlformats.org/drawingml/2006/table">
            <a:tbl>
              <a:tblPr/>
              <a:tblGrid>
                <a:gridCol w="2213532"/>
                <a:gridCol w="1870962"/>
                <a:gridCol w="1765555"/>
                <a:gridCol w="1264878"/>
                <a:gridCol w="2029074"/>
              </a:tblGrid>
              <a:tr h="578783">
                <a:tc>
                  <a:txBody>
                    <a:bodyPr/>
                    <a:lstStyle/>
                    <a:p>
                      <a:pPr marL="0" algn="ctr" defTabSz="914400" rtl="0" eaLnBrk="1" fontAlgn="t" latinLnBrk="0" hangingPunct="1"/>
                      <a:r>
                        <a:rPr lang="zh-CN" altLang="en-US" sz="1400" b="1" i="0" u="none" strike="noStrike" kern="1200" dirty="0">
                          <a:solidFill>
                            <a:schemeClr val="bg1"/>
                          </a:solidFill>
                          <a:latin typeface="+mn-ea"/>
                          <a:ea typeface="+mn-ea"/>
                          <a:cs typeface="+mn-cs"/>
                        </a:rPr>
                        <a:t>证券代码</a:t>
                      </a:r>
                      <a:endParaRPr lang="zh-CN" altLang="en-US" sz="1400" b="1" i="0" u="none" strike="noStrike" kern="1200" dirty="0">
                        <a:solidFill>
                          <a:schemeClr val="bg1"/>
                        </a:solidFill>
                        <a:latin typeface="+mn-ea"/>
                        <a:ea typeface="+mn-ea"/>
                        <a:cs typeface="+mn-cs"/>
                      </a:endParaRPr>
                    </a:p>
                  </a:txBody>
                  <a:tcPr marL="3746" marR="3746" marT="3746" marB="0" anchor="ctr" anchorCtr="0">
                    <a:lnL w="6350" cap="flat" cmpd="sng" algn="ctr">
                      <a:solidFill>
                        <a:srgbClr val="6094FD"/>
                      </a:solidFill>
                      <a:prstDash val="solid"/>
                      <a:round/>
                      <a:headEnd type="none" w="med" len="med"/>
                      <a:tailEnd type="none" w="med" len="med"/>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solidFill>
                      <a:srgbClr val="6699FF"/>
                    </a:solidFill>
                  </a:tcPr>
                </a:tc>
                <a:tc>
                  <a:txBody>
                    <a:bodyPr/>
                    <a:lstStyle/>
                    <a:p>
                      <a:pPr marL="0" algn="ctr" defTabSz="914400" rtl="0" eaLnBrk="1" fontAlgn="t" latinLnBrk="0" hangingPunct="1"/>
                      <a:r>
                        <a:rPr lang="zh-CN" altLang="en-US" sz="1400" b="1" i="0" u="none" strike="noStrike" kern="1200" dirty="0">
                          <a:solidFill>
                            <a:schemeClr val="bg1"/>
                          </a:solidFill>
                          <a:latin typeface="+mn-ea"/>
                          <a:ea typeface="+mn-ea"/>
                          <a:cs typeface="+mn-cs"/>
                        </a:rPr>
                        <a:t>上市公司</a:t>
                      </a:r>
                      <a:endParaRPr lang="zh-CN" altLang="en-US" sz="1400" b="1" i="0" u="none" strike="noStrike" kern="1200" dirty="0">
                        <a:solidFill>
                          <a:schemeClr val="bg1"/>
                        </a:solidFill>
                        <a:latin typeface="+mn-ea"/>
                        <a:ea typeface="+mn-ea"/>
                        <a:cs typeface="+mn-cs"/>
                      </a:endParaRPr>
                    </a:p>
                  </a:txBody>
                  <a:tcPr marL="3746" marR="3746" marT="3746" marB="0" anchor="ctr" anchorCtr="0">
                    <a:lnL>
                      <a:noFill/>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solidFill>
                      <a:srgbClr val="6699FF"/>
                    </a:solidFill>
                  </a:tcPr>
                </a:tc>
                <a:tc>
                  <a:txBody>
                    <a:bodyPr/>
                    <a:lstStyle/>
                    <a:p>
                      <a:pPr marL="0" algn="ctr" defTabSz="914400" rtl="0" eaLnBrk="1" fontAlgn="t" latinLnBrk="0" hangingPunct="1"/>
                      <a:r>
                        <a:rPr lang="zh-CN" altLang="en-US" sz="1400" b="1" i="0" u="none" strike="noStrike" kern="1200" dirty="0">
                          <a:solidFill>
                            <a:schemeClr val="bg1"/>
                          </a:solidFill>
                          <a:latin typeface="+mn-ea"/>
                          <a:ea typeface="+mn-ea"/>
                          <a:cs typeface="+mn-cs"/>
                        </a:rPr>
                        <a:t>月跌幅%</a:t>
                      </a:r>
                      <a:endParaRPr lang="zh-CN" altLang="en-US" sz="1400" b="1" i="0" u="none" strike="noStrike" kern="1200" dirty="0">
                        <a:solidFill>
                          <a:schemeClr val="bg1"/>
                        </a:solidFill>
                        <a:latin typeface="+mn-ea"/>
                        <a:ea typeface="+mn-ea"/>
                        <a:cs typeface="+mn-cs"/>
                      </a:endParaRPr>
                    </a:p>
                  </a:txBody>
                  <a:tcPr marL="3746" marR="3746" marT="3746" marB="0" anchor="ctr" anchorCtr="0">
                    <a:lnL>
                      <a:noFill/>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solidFill>
                      <a:srgbClr val="6699FF"/>
                    </a:solidFill>
                  </a:tcPr>
                </a:tc>
                <a:tc>
                  <a:txBody>
                    <a:bodyPr/>
                    <a:lstStyle/>
                    <a:p>
                      <a:pPr marL="0" algn="ctr" defTabSz="914400" rtl="0" eaLnBrk="1" fontAlgn="t" latinLnBrk="0" hangingPunct="1"/>
                      <a:r>
                        <a:rPr lang="zh-CN" altLang="en-US" sz="1400" b="1" i="0" u="none" strike="noStrike" kern="1200" dirty="0">
                          <a:solidFill>
                            <a:schemeClr val="bg1"/>
                          </a:solidFill>
                          <a:latin typeface="+mn-ea"/>
                          <a:ea typeface="+mn-ea"/>
                          <a:cs typeface="+mn-cs"/>
                        </a:rPr>
                        <a:t>总市值（亿元）</a:t>
                      </a:r>
                      <a:endParaRPr lang="zh-CN" altLang="en-US" sz="1400" b="1" i="0" u="none" strike="noStrike" kern="1200" dirty="0">
                        <a:solidFill>
                          <a:schemeClr val="bg1"/>
                        </a:solidFill>
                        <a:latin typeface="+mn-ea"/>
                        <a:ea typeface="+mn-ea"/>
                        <a:cs typeface="+mn-cs"/>
                      </a:endParaRPr>
                    </a:p>
                  </a:txBody>
                  <a:tcPr marL="3746" marR="3746" marT="3746" marB="0" anchor="ctr" anchorCtr="0">
                    <a:lnL>
                      <a:noFill/>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solidFill>
                      <a:srgbClr val="6699FF"/>
                    </a:solidFill>
                  </a:tcPr>
                </a:tc>
                <a:tc>
                  <a:txBody>
                    <a:bodyPr/>
                    <a:lstStyle/>
                    <a:p>
                      <a:pPr marL="0" algn="ctr" defTabSz="914400" rtl="0" eaLnBrk="1" fontAlgn="t" latinLnBrk="0" hangingPunct="1"/>
                      <a:r>
                        <a:rPr lang="zh-CN" altLang="en-US" sz="1400" b="1" i="0" u="none" strike="noStrike" kern="1200" dirty="0">
                          <a:solidFill>
                            <a:schemeClr val="bg1"/>
                          </a:solidFill>
                          <a:latin typeface="+mn-ea"/>
                          <a:ea typeface="+mn-ea"/>
                          <a:cs typeface="+mn-cs"/>
                        </a:rPr>
                        <a:t>行业</a:t>
                      </a:r>
                      <a:endParaRPr lang="zh-CN" altLang="en-US" sz="1400" b="1" i="0" u="none" strike="noStrike" kern="1200" dirty="0">
                        <a:solidFill>
                          <a:schemeClr val="bg1"/>
                        </a:solidFill>
                        <a:latin typeface="+mn-ea"/>
                        <a:ea typeface="+mn-ea"/>
                        <a:cs typeface="+mn-cs"/>
                      </a:endParaRPr>
                    </a:p>
                  </a:txBody>
                  <a:tcPr marL="3746" marR="3746" marT="3746" marB="0" anchor="ctr" anchorCtr="0">
                    <a:lnL>
                      <a:noFill/>
                    </a:lnL>
                    <a:lnR w="6350" cap="flat" cmpd="sng" algn="ctr">
                      <a:solidFill>
                        <a:srgbClr val="6094FD"/>
                      </a:solidFill>
                      <a:prstDash val="solid"/>
                      <a:round/>
                      <a:headEnd type="none" w="med" len="med"/>
                      <a:tailEnd type="none" w="med" len="med"/>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solidFill>
                      <a:srgbClr val="6699FF"/>
                    </a:solidFill>
                  </a:tcPr>
                </a:tc>
              </a:tr>
              <a:tr h="564515">
                <a:tc>
                  <a:txBody>
                    <a:bodyPr/>
                    <a:lstStyle/>
                    <a:p>
                      <a:pPr algn="ctr" fontAlgn="ctr"/>
                      <a:r>
                        <a:rPr lang="en-US" sz="1400" b="1" i="0" u="none" strike="noStrike">
                          <a:solidFill>
                            <a:srgbClr val="000066"/>
                          </a:solidFill>
                          <a:latin typeface="+mn-lt"/>
                        </a:rPr>
                        <a:t>600654.SH</a:t>
                      </a:r>
                      <a:endParaRPr lang="en-US" sz="1400" b="1" i="0" u="none" strike="noStrike">
                        <a:solidFill>
                          <a:srgbClr val="000066"/>
                        </a:solidFill>
                        <a:latin typeface="+mn-lt"/>
                      </a:endParaRPr>
                    </a:p>
                  </a:txBody>
                  <a:tcPr marL="0" marR="0" marT="0" marB="0" anchor="ctr">
                    <a:lnL w="6350" cap="flat" cmpd="sng" algn="ctr">
                      <a:solidFill>
                        <a:srgbClr val="6094FD"/>
                      </a:solidFill>
                      <a:prstDash val="solid"/>
                      <a:round/>
                      <a:headEnd type="none" w="med" len="med"/>
                      <a:tailEnd type="none" w="med" len="med"/>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algn="ctr" fontAlgn="ctr"/>
                      <a:r>
                        <a:rPr lang="en-US" sz="1400" b="1" i="0" u="none" strike="noStrike">
                          <a:solidFill>
                            <a:srgbClr val="000066"/>
                          </a:solidFill>
                          <a:latin typeface="+mn-lt"/>
                        </a:rPr>
                        <a:t>*ST中安</a:t>
                      </a:r>
                      <a:endParaRPr lang="en-US" sz="1400" b="1" i="0" u="none" strike="noStrike">
                        <a:solidFill>
                          <a:srgbClr val="000066"/>
                        </a:solidFill>
                        <a:latin typeface="+mn-lt"/>
                      </a:endParaRPr>
                    </a:p>
                  </a:txBody>
                  <a:tcPr marL="0" marR="0" marT="0" marB="0" anchor="ctr">
                    <a:lnL>
                      <a:noFill/>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algn="ctr" fontAlgn="ctr"/>
                      <a:r>
                        <a:rPr lang="en-US" altLang="zh-CN" sz="1400" b="1" i="0" u="none" strike="noStrike">
                          <a:solidFill>
                            <a:srgbClr val="000066"/>
                          </a:solidFill>
                          <a:latin typeface="+mn-lt"/>
                        </a:rPr>
                        <a:t>-48.4421</a:t>
                      </a:r>
                      <a:endParaRPr lang="en-US" altLang="zh-CN" sz="1400" b="1" i="0" u="none" strike="noStrike">
                        <a:solidFill>
                          <a:srgbClr val="000066"/>
                        </a:solidFill>
                        <a:latin typeface="+mn-lt"/>
                      </a:endParaRPr>
                    </a:p>
                  </a:txBody>
                  <a:tcPr marL="0" marR="0" marT="0" marB="0" anchor="ctr">
                    <a:lnL>
                      <a:noFill/>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indent="0" algn="ctr">
                        <a:buNone/>
                      </a:pPr>
                      <a:r>
                        <a:rPr lang="en-US" altLang="zh-CN" sz="1400" b="1">
                          <a:solidFill>
                            <a:srgbClr val="000066"/>
                          </a:solidFill>
                          <a:ea typeface="+mn-lt"/>
                          <a:cs typeface="宋体" panose="02010600030101010101" pitchFamily="2" charset="-122"/>
                        </a:rPr>
                        <a:t>89.17</a:t>
                      </a:r>
                      <a:endParaRPr lang="en-US" altLang="zh-CN" sz="1400" b="1">
                        <a:solidFill>
                          <a:srgbClr val="000066"/>
                        </a:solidFill>
                        <a:ea typeface="+mn-lt"/>
                        <a:cs typeface="宋体" panose="02010600030101010101" pitchFamily="2" charset="-122"/>
                      </a:endParaRPr>
                    </a:p>
                  </a:txBody>
                  <a:tcPr marL="0" marR="0" marT="0" marB="0" vert="horz" anchor="ctr">
                    <a:lnL>
                      <a:noFill/>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algn="ctr" fontAlgn="ctr"/>
                      <a:r>
                        <a:rPr lang="zh-CN" altLang="en-US" sz="1400" b="1" i="0" u="none" strike="noStrike">
                          <a:solidFill>
                            <a:srgbClr val="000066"/>
                          </a:solidFill>
                          <a:latin typeface="+mn-lt"/>
                        </a:rPr>
                        <a:t>信息传输、软件和信息技术服务业</a:t>
                      </a:r>
                      <a:endParaRPr lang="zh-CN" altLang="en-US" sz="1400" b="1" i="0" u="none" strike="noStrike">
                        <a:solidFill>
                          <a:srgbClr val="000066"/>
                        </a:solidFill>
                        <a:latin typeface="+mn-lt"/>
                      </a:endParaRPr>
                    </a:p>
                  </a:txBody>
                  <a:tcPr marL="0" marR="0" marT="0" marB="0" anchor="ctr">
                    <a:lnL>
                      <a:noFill/>
                    </a:lnL>
                    <a:lnR w="6350" cap="flat" cmpd="sng" algn="ctr">
                      <a:solidFill>
                        <a:srgbClr val="6094FD"/>
                      </a:solidFill>
                      <a:prstDash val="solid"/>
                      <a:round/>
                      <a:headEnd type="none" w="med" len="med"/>
                      <a:tailEnd type="none" w="med" len="med"/>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r>
              <a:tr h="440070">
                <a:tc>
                  <a:txBody>
                    <a:bodyPr/>
                    <a:lstStyle/>
                    <a:p>
                      <a:pPr algn="ctr" fontAlgn="ctr"/>
                      <a:r>
                        <a:rPr lang="en-US" sz="1400" b="1" i="0" u="none" strike="noStrike">
                          <a:solidFill>
                            <a:srgbClr val="000066"/>
                          </a:solidFill>
                          <a:latin typeface="+mn-lt"/>
                        </a:rPr>
                        <a:t>002545.SZ</a:t>
                      </a:r>
                      <a:endParaRPr lang="en-US" sz="1400" b="1" i="0" u="none" strike="noStrike">
                        <a:solidFill>
                          <a:srgbClr val="000066"/>
                        </a:solidFill>
                        <a:latin typeface="+mn-lt"/>
                      </a:endParaRPr>
                    </a:p>
                  </a:txBody>
                  <a:tcPr marL="0" marR="0" marT="0" marB="0" anchor="ctr">
                    <a:lnL w="6350" cap="flat" cmpd="sng" algn="ctr">
                      <a:solidFill>
                        <a:srgbClr val="6094FD"/>
                      </a:solidFill>
                      <a:prstDash val="solid"/>
                      <a:round/>
                      <a:headEnd type="none" w="med" len="med"/>
                      <a:tailEnd type="none" w="med" len="med"/>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algn="ctr" fontAlgn="ctr"/>
                      <a:r>
                        <a:rPr lang="zh-CN" altLang="en-US" sz="1400" b="1" i="0" u="none" strike="noStrike">
                          <a:solidFill>
                            <a:srgbClr val="000066"/>
                          </a:solidFill>
                          <a:latin typeface="+mn-lt"/>
                        </a:rPr>
                        <a:t>东方铁塔</a:t>
                      </a:r>
                      <a:endParaRPr lang="zh-CN" altLang="en-US" sz="1400" b="1" i="0" u="none" strike="noStrike">
                        <a:solidFill>
                          <a:srgbClr val="000066"/>
                        </a:solidFill>
                        <a:latin typeface="+mn-lt"/>
                      </a:endParaRPr>
                    </a:p>
                  </a:txBody>
                  <a:tcPr marL="0" marR="0" marT="0" marB="0" anchor="ctr">
                    <a:lnL>
                      <a:noFill/>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algn="ctr" fontAlgn="ctr"/>
                      <a:r>
                        <a:rPr lang="en-US" altLang="zh-CN" sz="1400" b="1" i="0" u="none" strike="noStrike">
                          <a:solidFill>
                            <a:srgbClr val="000066"/>
                          </a:solidFill>
                          <a:latin typeface="+mn-lt"/>
                        </a:rPr>
                        <a:t>-37.4556</a:t>
                      </a:r>
                      <a:endParaRPr lang="en-US" altLang="zh-CN" sz="1400" b="1" i="0" u="none" strike="noStrike">
                        <a:solidFill>
                          <a:srgbClr val="000066"/>
                        </a:solidFill>
                        <a:latin typeface="+mn-lt"/>
                      </a:endParaRPr>
                    </a:p>
                  </a:txBody>
                  <a:tcPr marL="0" marR="0" marT="0" marB="0" anchor="ctr">
                    <a:lnL>
                      <a:noFill/>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indent="0" algn="ctr">
                        <a:buNone/>
                      </a:pPr>
                      <a:r>
                        <a:rPr lang="en-US" altLang="zh-CN" sz="1400" b="1">
                          <a:solidFill>
                            <a:srgbClr val="000066"/>
                          </a:solidFill>
                          <a:ea typeface="+mn-lt"/>
                          <a:cs typeface="宋体" panose="02010600030101010101" pitchFamily="2" charset="-122"/>
                        </a:rPr>
                        <a:t>139.1432</a:t>
                      </a:r>
                      <a:endParaRPr lang="en-US" altLang="zh-CN" sz="1400" b="1">
                        <a:solidFill>
                          <a:srgbClr val="000066"/>
                        </a:solidFill>
                        <a:ea typeface="+mn-lt"/>
                        <a:cs typeface="宋体" panose="02010600030101010101" pitchFamily="2" charset="-122"/>
                      </a:endParaRPr>
                    </a:p>
                  </a:txBody>
                  <a:tcPr marL="0" marR="0" marT="0" marB="0" vert="horz" anchor="ctr">
                    <a:lnL>
                      <a:noFill/>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algn="ctr" fontAlgn="ctr"/>
                      <a:r>
                        <a:rPr lang="zh-CN" altLang="en-US" sz="1400" b="1" i="0" u="none" strike="noStrike">
                          <a:solidFill>
                            <a:srgbClr val="000066"/>
                          </a:solidFill>
                          <a:latin typeface="+mn-lt"/>
                        </a:rPr>
                        <a:t>制造业</a:t>
                      </a:r>
                      <a:endParaRPr lang="zh-CN" altLang="en-US" sz="1400" b="1" i="0" u="none" strike="noStrike">
                        <a:solidFill>
                          <a:srgbClr val="000066"/>
                        </a:solidFill>
                        <a:latin typeface="+mn-lt"/>
                      </a:endParaRPr>
                    </a:p>
                  </a:txBody>
                  <a:tcPr marL="0" marR="0" marT="0" marB="0" anchor="ctr">
                    <a:lnL>
                      <a:noFill/>
                    </a:lnL>
                    <a:lnR w="6350" cap="flat" cmpd="sng" algn="ctr">
                      <a:solidFill>
                        <a:srgbClr val="6094FD"/>
                      </a:solidFill>
                      <a:prstDash val="solid"/>
                      <a:round/>
                      <a:headEnd type="none" w="med" len="med"/>
                      <a:tailEnd type="none" w="med" len="med"/>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r>
              <a:tr h="531121">
                <a:tc>
                  <a:txBody>
                    <a:bodyPr/>
                    <a:lstStyle/>
                    <a:p>
                      <a:pPr algn="ctr" fontAlgn="ctr"/>
                      <a:r>
                        <a:rPr lang="en-US" sz="1400" b="1" i="0" u="none" strike="noStrike">
                          <a:solidFill>
                            <a:srgbClr val="000066"/>
                          </a:solidFill>
                          <a:latin typeface="+mn-lt"/>
                        </a:rPr>
                        <a:t>601619.SH</a:t>
                      </a:r>
                      <a:endParaRPr lang="en-US" sz="1400" b="1" i="0" u="none" strike="noStrike">
                        <a:solidFill>
                          <a:srgbClr val="000066"/>
                        </a:solidFill>
                        <a:latin typeface="+mn-lt"/>
                      </a:endParaRPr>
                    </a:p>
                  </a:txBody>
                  <a:tcPr marL="0" marR="0" marT="0" marB="0" anchor="ctr">
                    <a:lnL w="6350" cap="flat" cmpd="sng" algn="ctr">
                      <a:solidFill>
                        <a:srgbClr val="6094FD"/>
                      </a:solidFill>
                      <a:prstDash val="solid"/>
                      <a:round/>
                      <a:headEnd type="none" w="med" len="med"/>
                      <a:tailEnd type="none" w="med" len="med"/>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algn="ctr" fontAlgn="ctr"/>
                      <a:r>
                        <a:rPr lang="zh-CN" altLang="en-US" sz="1400" b="1" i="0" u="none" strike="noStrike">
                          <a:solidFill>
                            <a:srgbClr val="000066"/>
                          </a:solidFill>
                          <a:latin typeface="+mn-lt"/>
                        </a:rPr>
                        <a:t>嘉泽新能</a:t>
                      </a:r>
                      <a:endParaRPr lang="zh-CN" altLang="en-US" sz="1400" b="1" i="0" u="none" strike="noStrike">
                        <a:solidFill>
                          <a:srgbClr val="000066"/>
                        </a:solidFill>
                        <a:latin typeface="+mn-lt"/>
                      </a:endParaRPr>
                    </a:p>
                  </a:txBody>
                  <a:tcPr marL="0" marR="0" marT="0" marB="0" anchor="ctr">
                    <a:lnL>
                      <a:noFill/>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algn="ctr" fontAlgn="ctr"/>
                      <a:r>
                        <a:rPr lang="en-US" altLang="zh-CN" sz="1400" b="1" i="0" u="none" strike="noStrike">
                          <a:solidFill>
                            <a:srgbClr val="000066"/>
                          </a:solidFill>
                          <a:latin typeface="+mn-lt"/>
                        </a:rPr>
                        <a:t>-32.5688</a:t>
                      </a:r>
                      <a:endParaRPr lang="en-US" altLang="zh-CN" sz="1400" b="1" i="0" u="none" strike="noStrike">
                        <a:solidFill>
                          <a:srgbClr val="000066"/>
                        </a:solidFill>
                        <a:latin typeface="+mn-lt"/>
                      </a:endParaRPr>
                    </a:p>
                  </a:txBody>
                  <a:tcPr marL="0" marR="0" marT="0" marB="0" anchor="ctr">
                    <a:lnL>
                      <a:noFill/>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indent="0" algn="ctr">
                        <a:buNone/>
                      </a:pPr>
                      <a:r>
                        <a:rPr lang="en-US" altLang="zh-CN" sz="1400" b="1">
                          <a:solidFill>
                            <a:srgbClr val="000066"/>
                          </a:solidFill>
                          <a:ea typeface="+mn-lt"/>
                          <a:cs typeface="宋体" panose="02010600030101010101" pitchFamily="2" charset="-122"/>
                        </a:rPr>
                        <a:t>170.4906</a:t>
                      </a:r>
                      <a:endParaRPr lang="en-US" altLang="zh-CN" sz="1400" b="1">
                        <a:solidFill>
                          <a:srgbClr val="000066"/>
                        </a:solidFill>
                        <a:ea typeface="+mn-lt"/>
                        <a:cs typeface="宋体" panose="02010600030101010101" pitchFamily="2" charset="-122"/>
                      </a:endParaRPr>
                    </a:p>
                  </a:txBody>
                  <a:tcPr marL="0" marR="0" marT="0" marB="0" vert="horz" anchor="ctr">
                    <a:lnL>
                      <a:noFill/>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algn="ctr" fontAlgn="ctr"/>
                      <a:r>
                        <a:rPr lang="zh-CN" altLang="en-US" sz="1400" b="1" i="0" u="none" strike="noStrike">
                          <a:solidFill>
                            <a:srgbClr val="000066"/>
                          </a:solidFill>
                          <a:latin typeface="+mn-lt"/>
                        </a:rPr>
                        <a:t>电力、热力、燃气及水生产和供应业</a:t>
                      </a:r>
                      <a:endParaRPr lang="zh-CN" altLang="en-US" sz="1400" b="1" i="0" u="none" strike="noStrike">
                        <a:solidFill>
                          <a:srgbClr val="000066"/>
                        </a:solidFill>
                        <a:latin typeface="+mn-lt"/>
                      </a:endParaRPr>
                    </a:p>
                  </a:txBody>
                  <a:tcPr marL="0" marR="0" marT="0" marB="0" anchor="ctr">
                    <a:lnL>
                      <a:noFill/>
                    </a:lnL>
                    <a:lnR w="6350" cap="flat" cmpd="sng" algn="ctr">
                      <a:solidFill>
                        <a:srgbClr val="6094FD"/>
                      </a:solidFill>
                      <a:prstDash val="solid"/>
                      <a:round/>
                      <a:headEnd type="none" w="med" len="med"/>
                      <a:tailEnd type="none" w="med" len="med"/>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r>
              <a:tr h="457603">
                <a:tc>
                  <a:txBody>
                    <a:bodyPr/>
                    <a:lstStyle/>
                    <a:p>
                      <a:pPr algn="ctr" fontAlgn="ctr"/>
                      <a:r>
                        <a:rPr lang="en-US" sz="1400" b="1" i="0" u="none" strike="noStrike">
                          <a:solidFill>
                            <a:srgbClr val="000066"/>
                          </a:solidFill>
                          <a:latin typeface="+mn-lt"/>
                        </a:rPr>
                        <a:t>300149.SZ</a:t>
                      </a:r>
                      <a:endParaRPr lang="en-US" sz="1400" b="1" i="0" u="none" strike="noStrike">
                        <a:solidFill>
                          <a:srgbClr val="000066"/>
                        </a:solidFill>
                        <a:latin typeface="+mn-lt"/>
                      </a:endParaRPr>
                    </a:p>
                  </a:txBody>
                  <a:tcPr marL="0" marR="0" marT="0" marB="0" anchor="ctr">
                    <a:lnL w="6350" cap="flat" cmpd="sng" algn="ctr">
                      <a:solidFill>
                        <a:srgbClr val="6094FD"/>
                      </a:solidFill>
                      <a:prstDash val="solid"/>
                      <a:round/>
                      <a:headEnd type="none" w="med" len="med"/>
                      <a:tailEnd type="none" w="med" len="med"/>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algn="ctr" fontAlgn="ctr"/>
                      <a:r>
                        <a:rPr lang="zh-CN" altLang="en-US" sz="1400" b="1" i="0" u="none" strike="noStrike">
                          <a:solidFill>
                            <a:srgbClr val="000066"/>
                          </a:solidFill>
                          <a:latin typeface="+mn-lt"/>
                        </a:rPr>
                        <a:t>量子高科</a:t>
                      </a:r>
                      <a:endParaRPr lang="zh-CN" altLang="en-US" sz="1400" b="1" i="0" u="none" strike="noStrike">
                        <a:solidFill>
                          <a:srgbClr val="000066"/>
                        </a:solidFill>
                        <a:latin typeface="+mn-lt"/>
                      </a:endParaRPr>
                    </a:p>
                  </a:txBody>
                  <a:tcPr marL="0" marR="0" marT="0" marB="0" anchor="ctr">
                    <a:lnL>
                      <a:noFill/>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algn="ctr" fontAlgn="ctr"/>
                      <a:r>
                        <a:rPr lang="en-US" altLang="zh-CN" sz="1400" b="1" i="0" u="none" strike="noStrike">
                          <a:solidFill>
                            <a:srgbClr val="000066"/>
                          </a:solidFill>
                          <a:latin typeface="+mn-lt"/>
                        </a:rPr>
                        <a:t>-31.3887</a:t>
                      </a:r>
                      <a:endParaRPr lang="en-US" altLang="zh-CN" sz="1400" b="1" i="0" u="none" strike="noStrike">
                        <a:solidFill>
                          <a:srgbClr val="000066"/>
                        </a:solidFill>
                        <a:latin typeface="+mn-lt"/>
                      </a:endParaRPr>
                    </a:p>
                  </a:txBody>
                  <a:tcPr marL="0" marR="0" marT="0" marB="0" anchor="ctr">
                    <a:lnL>
                      <a:noFill/>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indent="0" algn="ctr">
                        <a:buNone/>
                      </a:pPr>
                      <a:r>
                        <a:rPr lang="en-US" altLang="zh-CN" sz="1400" b="1">
                          <a:solidFill>
                            <a:srgbClr val="000066"/>
                          </a:solidFill>
                          <a:ea typeface="+mn-lt"/>
                          <a:cs typeface="宋体" panose="02010600030101010101" pitchFamily="2" charset="-122"/>
                        </a:rPr>
                        <a:t>56.0971</a:t>
                      </a:r>
                      <a:endParaRPr lang="en-US" altLang="zh-CN" sz="1400" b="1">
                        <a:solidFill>
                          <a:srgbClr val="000066"/>
                        </a:solidFill>
                        <a:ea typeface="+mn-lt"/>
                        <a:cs typeface="宋体" panose="02010600030101010101" pitchFamily="2" charset="-122"/>
                      </a:endParaRPr>
                    </a:p>
                  </a:txBody>
                  <a:tcPr marL="0" marR="0" marT="0" marB="0" vert="horz" anchor="ctr">
                    <a:lnL>
                      <a:noFill/>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algn="ctr" fontAlgn="ctr"/>
                      <a:r>
                        <a:rPr lang="zh-CN" altLang="en-US" sz="1400" b="1" i="0" u="none" strike="noStrike">
                          <a:solidFill>
                            <a:srgbClr val="000066"/>
                          </a:solidFill>
                          <a:latin typeface="+mn-lt"/>
                        </a:rPr>
                        <a:t>制造业</a:t>
                      </a:r>
                      <a:endParaRPr lang="zh-CN" altLang="en-US" sz="1400" b="1" i="0" u="none" strike="noStrike">
                        <a:solidFill>
                          <a:srgbClr val="000066"/>
                        </a:solidFill>
                        <a:latin typeface="+mn-lt"/>
                      </a:endParaRPr>
                    </a:p>
                  </a:txBody>
                  <a:tcPr marL="0" marR="0" marT="0" marB="0" anchor="ctr">
                    <a:lnL>
                      <a:noFill/>
                    </a:lnL>
                    <a:lnR w="6350" cap="flat" cmpd="sng" algn="ctr">
                      <a:solidFill>
                        <a:srgbClr val="6094FD"/>
                      </a:solidFill>
                      <a:prstDash val="solid"/>
                      <a:round/>
                      <a:headEnd type="none" w="med" len="med"/>
                      <a:tailEnd type="none" w="med" len="med"/>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r>
              <a:tr h="440070">
                <a:tc>
                  <a:txBody>
                    <a:bodyPr/>
                    <a:lstStyle/>
                    <a:p>
                      <a:pPr algn="ctr" fontAlgn="ctr"/>
                      <a:r>
                        <a:rPr lang="en-US" sz="1400" b="1" i="0" u="none" strike="noStrike">
                          <a:solidFill>
                            <a:srgbClr val="000066"/>
                          </a:solidFill>
                          <a:latin typeface="+mn-lt"/>
                        </a:rPr>
                        <a:t>600556.SH</a:t>
                      </a:r>
                      <a:endParaRPr lang="en-US" sz="1400" b="1" i="0" u="none" strike="noStrike">
                        <a:solidFill>
                          <a:srgbClr val="000066"/>
                        </a:solidFill>
                        <a:latin typeface="+mn-lt"/>
                      </a:endParaRPr>
                    </a:p>
                  </a:txBody>
                  <a:tcPr marL="0" marR="0" marT="0" marB="0" anchor="ctr">
                    <a:lnL w="6350" cap="flat" cmpd="sng" algn="ctr">
                      <a:solidFill>
                        <a:srgbClr val="6094FD"/>
                      </a:solidFill>
                      <a:prstDash val="solid"/>
                      <a:round/>
                      <a:headEnd type="none" w="med" len="med"/>
                      <a:tailEnd type="none" w="med" len="med"/>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algn="ctr" fontAlgn="ctr"/>
                      <a:r>
                        <a:rPr lang="zh-CN" altLang="en-US" sz="1400" b="1" i="0" u="none" strike="noStrike">
                          <a:solidFill>
                            <a:srgbClr val="000066"/>
                          </a:solidFill>
                          <a:latin typeface="+mn-lt"/>
                        </a:rPr>
                        <a:t>ST慧球</a:t>
                      </a:r>
                      <a:endParaRPr lang="zh-CN" altLang="en-US" sz="1400" b="1" i="0" u="none" strike="noStrike">
                        <a:solidFill>
                          <a:srgbClr val="000066"/>
                        </a:solidFill>
                        <a:latin typeface="+mn-lt"/>
                      </a:endParaRPr>
                    </a:p>
                  </a:txBody>
                  <a:tcPr marL="0" marR="0" marT="0" marB="0" anchor="ctr">
                    <a:lnL>
                      <a:noFill/>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algn="ctr" fontAlgn="ctr"/>
                      <a:r>
                        <a:rPr lang="en-US" altLang="zh-CN" sz="1400" b="1" i="0" u="none" strike="noStrike">
                          <a:solidFill>
                            <a:srgbClr val="000066"/>
                          </a:solidFill>
                          <a:latin typeface="+mn-lt"/>
                        </a:rPr>
                        <a:t>-29.6731</a:t>
                      </a:r>
                      <a:endParaRPr lang="en-US" altLang="zh-CN" sz="1400" b="1" i="0" u="none" strike="noStrike">
                        <a:solidFill>
                          <a:srgbClr val="000066"/>
                        </a:solidFill>
                        <a:latin typeface="+mn-lt"/>
                      </a:endParaRPr>
                    </a:p>
                  </a:txBody>
                  <a:tcPr marL="0" marR="0" marT="0" marB="0" anchor="ctr">
                    <a:lnL>
                      <a:noFill/>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indent="0" algn="ctr">
                        <a:buNone/>
                      </a:pPr>
                      <a:r>
                        <a:rPr lang="en-US" altLang="zh-CN" sz="1400" b="1">
                          <a:solidFill>
                            <a:srgbClr val="000066"/>
                          </a:solidFill>
                          <a:ea typeface="+mn-lt"/>
                          <a:cs typeface="宋体" panose="02010600030101010101" pitchFamily="2" charset="-122"/>
                        </a:rPr>
                        <a:t>33.1232</a:t>
                      </a:r>
                      <a:endParaRPr lang="en-US" altLang="zh-CN" sz="1400" b="1">
                        <a:solidFill>
                          <a:srgbClr val="000066"/>
                        </a:solidFill>
                        <a:ea typeface="+mn-lt"/>
                        <a:cs typeface="宋体" panose="02010600030101010101" pitchFamily="2" charset="-122"/>
                      </a:endParaRPr>
                    </a:p>
                  </a:txBody>
                  <a:tcPr marL="0" marR="0" marT="0" marB="0" vert="horz" anchor="ctr">
                    <a:lnL>
                      <a:noFill/>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algn="ctr" fontAlgn="ctr"/>
                      <a:r>
                        <a:rPr lang="zh-CN" altLang="en-US" sz="1400" b="1" i="0" u="none" strike="noStrike">
                          <a:solidFill>
                            <a:srgbClr val="000066"/>
                          </a:solidFill>
                          <a:latin typeface="+mn-lt"/>
                        </a:rPr>
                        <a:t>信息传输、软件和信息技术服务业</a:t>
                      </a:r>
                      <a:endParaRPr lang="zh-CN" altLang="en-US" sz="1400" b="1" i="0" u="none" strike="noStrike">
                        <a:solidFill>
                          <a:srgbClr val="000066"/>
                        </a:solidFill>
                        <a:latin typeface="+mn-lt"/>
                      </a:endParaRPr>
                    </a:p>
                  </a:txBody>
                  <a:tcPr marL="0" marR="0" marT="0" marB="0" anchor="ctr">
                    <a:lnL>
                      <a:noFill/>
                    </a:lnL>
                    <a:lnR w="6350" cap="flat" cmpd="sng" algn="ctr">
                      <a:solidFill>
                        <a:srgbClr val="6094FD"/>
                      </a:solidFill>
                      <a:prstDash val="solid"/>
                      <a:round/>
                      <a:headEnd type="none" w="med" len="med"/>
                      <a:tailEnd type="none" w="med" len="med"/>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r>
              <a:tr h="535699">
                <a:tc>
                  <a:txBody>
                    <a:bodyPr/>
                    <a:lstStyle/>
                    <a:p>
                      <a:pPr algn="ctr" fontAlgn="ctr"/>
                      <a:r>
                        <a:rPr lang="en-US" sz="1400" b="1" i="0" u="none" strike="noStrike">
                          <a:solidFill>
                            <a:srgbClr val="000066"/>
                          </a:solidFill>
                          <a:latin typeface="+mn-lt"/>
                        </a:rPr>
                        <a:t>603776.SH</a:t>
                      </a:r>
                      <a:endParaRPr lang="en-US" sz="1400" b="1" i="0" u="none" strike="noStrike">
                        <a:solidFill>
                          <a:srgbClr val="000066"/>
                        </a:solidFill>
                        <a:latin typeface="+mn-lt"/>
                      </a:endParaRPr>
                    </a:p>
                  </a:txBody>
                  <a:tcPr marL="0" marR="0" marT="0" marB="0" anchor="ctr">
                    <a:lnL w="6350" cap="flat" cmpd="sng" algn="ctr">
                      <a:solidFill>
                        <a:srgbClr val="6094FD"/>
                      </a:solidFill>
                      <a:prstDash val="solid"/>
                      <a:round/>
                      <a:headEnd type="none" w="med" len="med"/>
                      <a:tailEnd type="none" w="med" len="med"/>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algn="ctr" fontAlgn="ctr"/>
                      <a:r>
                        <a:rPr lang="zh-CN" altLang="en-US" sz="1400" b="1" i="0" u="none" strike="noStrike" dirty="0">
                          <a:solidFill>
                            <a:srgbClr val="000066"/>
                          </a:solidFill>
                          <a:latin typeface="+mn-lt"/>
                        </a:rPr>
                        <a:t>永安行</a:t>
                      </a:r>
                      <a:endParaRPr lang="zh-CN" altLang="en-US" sz="1400" b="1" i="0" u="none" strike="noStrike" dirty="0">
                        <a:solidFill>
                          <a:srgbClr val="000066"/>
                        </a:solidFill>
                        <a:latin typeface="+mn-lt"/>
                      </a:endParaRPr>
                    </a:p>
                  </a:txBody>
                  <a:tcPr marL="0" marR="0" marT="0" marB="0" anchor="ctr">
                    <a:lnL>
                      <a:noFill/>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algn="ctr" fontAlgn="ctr"/>
                      <a:r>
                        <a:rPr lang="en-US" altLang="zh-CN" sz="1400" b="1" i="0" u="none" strike="noStrike">
                          <a:solidFill>
                            <a:srgbClr val="000066"/>
                          </a:solidFill>
                          <a:latin typeface="+mn-lt"/>
                        </a:rPr>
                        <a:t>-28.7637</a:t>
                      </a:r>
                      <a:endParaRPr lang="en-US" altLang="zh-CN" sz="1400" b="1" i="0" u="none" strike="noStrike">
                        <a:solidFill>
                          <a:srgbClr val="000066"/>
                        </a:solidFill>
                        <a:latin typeface="+mn-lt"/>
                      </a:endParaRPr>
                    </a:p>
                  </a:txBody>
                  <a:tcPr marL="0" marR="0" marT="0" marB="0" anchor="ctr">
                    <a:lnL>
                      <a:noFill/>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indent="0" algn="ctr">
                        <a:buNone/>
                      </a:pPr>
                      <a:r>
                        <a:rPr lang="en-US" altLang="zh-CN" sz="1400" b="1">
                          <a:solidFill>
                            <a:srgbClr val="000066"/>
                          </a:solidFill>
                          <a:ea typeface="+mn-lt"/>
                          <a:cs typeface="宋体" panose="02010600030101010101" pitchFamily="2" charset="-122"/>
                        </a:rPr>
                        <a:t>68.592</a:t>
                      </a:r>
                      <a:endParaRPr lang="en-US" altLang="zh-CN" sz="1400" b="1">
                        <a:solidFill>
                          <a:srgbClr val="000066"/>
                        </a:solidFill>
                        <a:ea typeface="+mn-lt"/>
                        <a:cs typeface="宋体" panose="02010600030101010101" pitchFamily="2" charset="-122"/>
                      </a:endParaRPr>
                    </a:p>
                  </a:txBody>
                  <a:tcPr marL="0" marR="0" marT="0" marB="0" vert="horz" anchor="ctr">
                    <a:lnL>
                      <a:noFill/>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algn="ctr" fontAlgn="ctr"/>
                      <a:r>
                        <a:rPr lang="zh-CN" altLang="en-US" sz="1400" b="1" i="0" u="none" strike="noStrike">
                          <a:solidFill>
                            <a:srgbClr val="000066"/>
                          </a:solidFill>
                          <a:latin typeface="+mn-lt"/>
                        </a:rPr>
                        <a:t>科学研究和技术服务业</a:t>
                      </a:r>
                      <a:endParaRPr lang="zh-CN" altLang="en-US" sz="1400" b="1" i="0" u="none" strike="noStrike">
                        <a:solidFill>
                          <a:srgbClr val="000066"/>
                        </a:solidFill>
                        <a:latin typeface="+mn-lt"/>
                      </a:endParaRPr>
                    </a:p>
                  </a:txBody>
                  <a:tcPr marL="0" marR="0" marT="0" marB="0" anchor="ctr">
                    <a:lnL>
                      <a:noFill/>
                    </a:lnL>
                    <a:lnR w="6350" cap="flat" cmpd="sng" algn="ctr">
                      <a:solidFill>
                        <a:srgbClr val="6094FD"/>
                      </a:solidFill>
                      <a:prstDash val="solid"/>
                      <a:round/>
                      <a:headEnd type="none" w="med" len="med"/>
                      <a:tailEnd type="none" w="med" len="med"/>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r>
              <a:tr h="440070">
                <a:tc>
                  <a:txBody>
                    <a:bodyPr/>
                    <a:lstStyle/>
                    <a:p>
                      <a:pPr algn="ctr" fontAlgn="ctr"/>
                      <a:r>
                        <a:rPr lang="en-US" sz="1400" b="1" i="0" u="none" strike="noStrike">
                          <a:solidFill>
                            <a:srgbClr val="000066"/>
                          </a:solidFill>
                          <a:latin typeface="+mn-lt"/>
                        </a:rPr>
                        <a:t>300682.SZ</a:t>
                      </a:r>
                      <a:endParaRPr lang="en-US" sz="1400" b="1" i="0" u="none" strike="noStrike">
                        <a:solidFill>
                          <a:srgbClr val="000066"/>
                        </a:solidFill>
                        <a:latin typeface="+mn-lt"/>
                      </a:endParaRPr>
                    </a:p>
                  </a:txBody>
                  <a:tcPr marL="0" marR="0" marT="0" marB="0" anchor="ctr">
                    <a:lnL w="6350" cap="flat" cmpd="sng" algn="ctr">
                      <a:solidFill>
                        <a:srgbClr val="6094FD"/>
                      </a:solidFill>
                      <a:prstDash val="solid"/>
                      <a:round/>
                      <a:headEnd type="none" w="med" len="med"/>
                      <a:tailEnd type="none" w="med" len="med"/>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algn="ctr" fontAlgn="ctr"/>
                      <a:r>
                        <a:rPr lang="zh-CN" altLang="en-US" sz="1400" b="1" i="0" u="none" strike="noStrike">
                          <a:solidFill>
                            <a:srgbClr val="000066"/>
                          </a:solidFill>
                          <a:latin typeface="+mn-lt"/>
                        </a:rPr>
                        <a:t>朗新科技</a:t>
                      </a:r>
                      <a:endParaRPr lang="zh-CN" altLang="en-US" sz="1400" b="1" i="0" u="none" strike="noStrike">
                        <a:solidFill>
                          <a:srgbClr val="000066"/>
                        </a:solidFill>
                        <a:latin typeface="+mn-lt"/>
                      </a:endParaRPr>
                    </a:p>
                  </a:txBody>
                  <a:tcPr marL="0" marR="0" marT="0" marB="0" anchor="ctr">
                    <a:lnL>
                      <a:noFill/>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algn="ctr" fontAlgn="ctr"/>
                      <a:r>
                        <a:rPr lang="en-US" altLang="zh-CN" sz="1400" b="1" i="0" u="none" strike="noStrike">
                          <a:solidFill>
                            <a:srgbClr val="000066"/>
                          </a:solidFill>
                          <a:latin typeface="+mn-lt"/>
                        </a:rPr>
                        <a:t>-27.6197</a:t>
                      </a:r>
                      <a:endParaRPr lang="en-US" altLang="zh-CN" sz="1400" b="1" i="0" u="none" strike="noStrike">
                        <a:solidFill>
                          <a:srgbClr val="000066"/>
                        </a:solidFill>
                        <a:latin typeface="+mn-lt"/>
                      </a:endParaRPr>
                    </a:p>
                  </a:txBody>
                  <a:tcPr marL="0" marR="0" marT="0" marB="0" anchor="ctr">
                    <a:lnL>
                      <a:noFill/>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indent="0" algn="ctr">
                        <a:buNone/>
                      </a:pPr>
                      <a:r>
                        <a:rPr lang="en-US" altLang="zh-CN" sz="1400" b="1">
                          <a:solidFill>
                            <a:srgbClr val="000066"/>
                          </a:solidFill>
                          <a:ea typeface="+mn-lt"/>
                          <a:cs typeface="宋体" panose="02010600030101010101" pitchFamily="2" charset="-122"/>
                        </a:rPr>
                        <a:t>90.639</a:t>
                      </a:r>
                      <a:endParaRPr lang="en-US" altLang="zh-CN" sz="1400" b="1">
                        <a:solidFill>
                          <a:srgbClr val="000066"/>
                        </a:solidFill>
                        <a:ea typeface="+mn-lt"/>
                        <a:cs typeface="宋体" panose="02010600030101010101" pitchFamily="2" charset="-122"/>
                      </a:endParaRPr>
                    </a:p>
                  </a:txBody>
                  <a:tcPr marL="0" marR="0" marT="0" marB="0" vert="horz" anchor="ctr">
                    <a:lnL>
                      <a:noFill/>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algn="ctr" fontAlgn="ctr"/>
                      <a:r>
                        <a:rPr lang="zh-CN" altLang="en-US" sz="1400" b="1" i="0" u="none" strike="noStrike">
                          <a:solidFill>
                            <a:srgbClr val="000066"/>
                          </a:solidFill>
                          <a:latin typeface="+mn-lt"/>
                        </a:rPr>
                        <a:t>信息传输、软件和信息技术服务业</a:t>
                      </a:r>
                      <a:endParaRPr lang="zh-CN" altLang="en-US" sz="1400" b="1" i="0" u="none" strike="noStrike">
                        <a:solidFill>
                          <a:srgbClr val="000066"/>
                        </a:solidFill>
                        <a:latin typeface="+mn-lt"/>
                      </a:endParaRPr>
                    </a:p>
                  </a:txBody>
                  <a:tcPr marL="0" marR="0" marT="0" marB="0" anchor="ctr">
                    <a:lnL>
                      <a:noFill/>
                    </a:lnL>
                    <a:lnR w="6350" cap="flat" cmpd="sng" algn="ctr">
                      <a:solidFill>
                        <a:srgbClr val="6094FD"/>
                      </a:solidFill>
                      <a:prstDash val="solid"/>
                      <a:round/>
                      <a:headEnd type="none" w="med" len="med"/>
                      <a:tailEnd type="none" w="med" len="med"/>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r>
              <a:tr h="440070">
                <a:tc>
                  <a:txBody>
                    <a:bodyPr/>
                    <a:lstStyle/>
                    <a:p>
                      <a:pPr algn="ctr" fontAlgn="ctr"/>
                      <a:r>
                        <a:rPr lang="en-US" sz="1400" b="1" i="0" u="none" strike="noStrike">
                          <a:solidFill>
                            <a:srgbClr val="000066"/>
                          </a:solidFill>
                          <a:latin typeface="+mn-lt"/>
                        </a:rPr>
                        <a:t>300560.SZ</a:t>
                      </a:r>
                      <a:endParaRPr lang="en-US" sz="1400" b="1" i="0" u="none" strike="noStrike">
                        <a:solidFill>
                          <a:srgbClr val="000066"/>
                        </a:solidFill>
                        <a:latin typeface="+mn-lt"/>
                      </a:endParaRPr>
                    </a:p>
                  </a:txBody>
                  <a:tcPr marL="0" marR="0" marT="0" marB="0" anchor="ctr">
                    <a:lnL w="6350" cap="flat" cmpd="sng" algn="ctr">
                      <a:solidFill>
                        <a:srgbClr val="6094FD"/>
                      </a:solidFill>
                      <a:prstDash val="solid"/>
                      <a:round/>
                      <a:headEnd type="none" w="med" len="med"/>
                      <a:tailEnd type="none" w="med" len="med"/>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algn="ctr" fontAlgn="ctr"/>
                      <a:r>
                        <a:rPr lang="zh-CN" altLang="en-US" sz="1400" b="1" i="0" u="none" strike="noStrike">
                          <a:solidFill>
                            <a:srgbClr val="000066"/>
                          </a:solidFill>
                          <a:latin typeface="+mn-lt"/>
                        </a:rPr>
                        <a:t>中富通</a:t>
                      </a:r>
                      <a:endParaRPr lang="zh-CN" altLang="en-US" sz="1400" b="1" i="0" u="none" strike="noStrike">
                        <a:solidFill>
                          <a:srgbClr val="000066"/>
                        </a:solidFill>
                        <a:latin typeface="+mn-lt"/>
                      </a:endParaRPr>
                    </a:p>
                  </a:txBody>
                  <a:tcPr marL="0" marR="0" marT="0" marB="0" anchor="ctr">
                    <a:lnL>
                      <a:noFill/>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algn="ctr" fontAlgn="ctr"/>
                      <a:r>
                        <a:rPr lang="en-US" altLang="zh-CN" sz="1400" b="1" i="0" u="none" strike="noStrike">
                          <a:solidFill>
                            <a:srgbClr val="000066"/>
                          </a:solidFill>
                          <a:latin typeface="+mn-lt"/>
                        </a:rPr>
                        <a:t>-25.761</a:t>
                      </a:r>
                      <a:endParaRPr lang="en-US" altLang="zh-CN" sz="1400" b="1" i="0" u="none" strike="noStrike">
                        <a:solidFill>
                          <a:srgbClr val="000066"/>
                        </a:solidFill>
                        <a:latin typeface="+mn-lt"/>
                      </a:endParaRPr>
                    </a:p>
                  </a:txBody>
                  <a:tcPr marL="0" marR="0" marT="0" marB="0" anchor="ctr">
                    <a:lnL>
                      <a:noFill/>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indent="0" algn="ctr">
                        <a:buNone/>
                      </a:pPr>
                      <a:r>
                        <a:rPr lang="en-US" altLang="zh-CN" sz="1400" b="1">
                          <a:solidFill>
                            <a:srgbClr val="000066"/>
                          </a:solidFill>
                          <a:ea typeface="+mn-lt"/>
                          <a:cs typeface="宋体" panose="02010600030101010101" pitchFamily="2" charset="-122"/>
                        </a:rPr>
                        <a:t>47.7096</a:t>
                      </a:r>
                      <a:endParaRPr lang="en-US" altLang="zh-CN" sz="1400" b="1">
                        <a:solidFill>
                          <a:srgbClr val="000066"/>
                        </a:solidFill>
                        <a:ea typeface="+mn-lt"/>
                        <a:cs typeface="宋体" panose="02010600030101010101" pitchFamily="2" charset="-122"/>
                      </a:endParaRPr>
                    </a:p>
                  </a:txBody>
                  <a:tcPr marL="0" marR="0" marT="0" marB="0" vert="horz" anchor="ctr">
                    <a:lnL>
                      <a:noFill/>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algn="ctr" fontAlgn="ctr"/>
                      <a:r>
                        <a:rPr lang="zh-CN" altLang="en-US" sz="1400" b="1" i="0" u="none" strike="noStrike">
                          <a:solidFill>
                            <a:srgbClr val="000066"/>
                          </a:solidFill>
                          <a:latin typeface="+mn-lt"/>
                        </a:rPr>
                        <a:t>信息传输、软件和信息技术服务业</a:t>
                      </a:r>
                      <a:endParaRPr lang="zh-CN" altLang="en-US" sz="1400" b="1" i="0" u="none" strike="noStrike">
                        <a:solidFill>
                          <a:srgbClr val="000066"/>
                        </a:solidFill>
                        <a:latin typeface="+mn-lt"/>
                      </a:endParaRPr>
                    </a:p>
                  </a:txBody>
                  <a:tcPr marL="0" marR="0" marT="0" marB="0" anchor="ctr">
                    <a:lnL>
                      <a:noFill/>
                    </a:lnL>
                    <a:lnR w="6350" cap="flat" cmpd="sng" algn="ctr">
                      <a:solidFill>
                        <a:srgbClr val="6094FD"/>
                      </a:solidFill>
                      <a:prstDash val="solid"/>
                      <a:round/>
                      <a:headEnd type="none" w="med" len="med"/>
                      <a:tailEnd type="none" w="med" len="med"/>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r>
              <a:tr h="440070">
                <a:tc>
                  <a:txBody>
                    <a:bodyPr/>
                    <a:lstStyle/>
                    <a:p>
                      <a:pPr algn="ctr" fontAlgn="ctr"/>
                      <a:r>
                        <a:rPr lang="en-US" sz="1400" b="1" i="0" u="none" strike="noStrike">
                          <a:solidFill>
                            <a:srgbClr val="000066"/>
                          </a:solidFill>
                          <a:latin typeface="+mn-lt"/>
                        </a:rPr>
                        <a:t>603129.SH</a:t>
                      </a:r>
                      <a:endParaRPr lang="en-US" sz="1400" b="1" i="0" u="none" strike="noStrike">
                        <a:solidFill>
                          <a:srgbClr val="000066"/>
                        </a:solidFill>
                        <a:latin typeface="+mn-lt"/>
                      </a:endParaRPr>
                    </a:p>
                  </a:txBody>
                  <a:tcPr marL="0" marR="0" marT="0" marB="0" anchor="ctr">
                    <a:lnL w="6350" cap="flat" cmpd="sng" algn="ctr">
                      <a:solidFill>
                        <a:srgbClr val="6094FD"/>
                      </a:solidFill>
                      <a:prstDash val="solid"/>
                      <a:round/>
                      <a:headEnd type="none" w="med" len="med"/>
                      <a:tailEnd type="none" w="med" len="med"/>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algn="ctr" fontAlgn="ctr"/>
                      <a:r>
                        <a:rPr lang="zh-CN" altLang="en-US" sz="1400" b="1" i="0" u="none" strike="noStrike">
                          <a:solidFill>
                            <a:srgbClr val="000066"/>
                          </a:solidFill>
                          <a:latin typeface="+mn-lt"/>
                        </a:rPr>
                        <a:t>春风动力</a:t>
                      </a:r>
                      <a:endParaRPr lang="zh-CN" altLang="en-US" sz="1400" b="1" i="0" u="none" strike="noStrike">
                        <a:solidFill>
                          <a:srgbClr val="000066"/>
                        </a:solidFill>
                        <a:latin typeface="+mn-lt"/>
                      </a:endParaRPr>
                    </a:p>
                  </a:txBody>
                  <a:tcPr marL="0" marR="0" marT="0" marB="0" anchor="ctr">
                    <a:lnL>
                      <a:noFill/>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algn="ctr" fontAlgn="ctr"/>
                      <a:r>
                        <a:rPr lang="en-US" altLang="zh-CN" sz="1400" b="1" i="0" u="none" strike="noStrike">
                          <a:solidFill>
                            <a:srgbClr val="000066"/>
                          </a:solidFill>
                          <a:latin typeface="+mn-lt"/>
                        </a:rPr>
                        <a:t>-24.2601</a:t>
                      </a:r>
                      <a:endParaRPr lang="en-US" altLang="zh-CN" sz="1400" b="1" i="0" u="none" strike="noStrike">
                        <a:solidFill>
                          <a:srgbClr val="000066"/>
                        </a:solidFill>
                        <a:latin typeface="+mn-lt"/>
                      </a:endParaRPr>
                    </a:p>
                  </a:txBody>
                  <a:tcPr marL="0" marR="0" marT="0" marB="0" anchor="ctr">
                    <a:lnL>
                      <a:noFill/>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indent="0" algn="ctr">
                        <a:buNone/>
                      </a:pPr>
                      <a:r>
                        <a:rPr lang="en-US" altLang="zh-CN" sz="1400" b="1">
                          <a:solidFill>
                            <a:srgbClr val="000066"/>
                          </a:solidFill>
                          <a:ea typeface="+mn-lt"/>
                          <a:cs typeface="宋体" panose="02010600030101010101" pitchFamily="2" charset="-122"/>
                        </a:rPr>
                        <a:t>46.7467</a:t>
                      </a:r>
                      <a:endParaRPr lang="en-US" altLang="zh-CN" sz="1400" b="1">
                        <a:solidFill>
                          <a:srgbClr val="000066"/>
                        </a:solidFill>
                        <a:ea typeface="+mn-lt"/>
                        <a:cs typeface="宋体" panose="02010600030101010101" pitchFamily="2" charset="-122"/>
                      </a:endParaRPr>
                    </a:p>
                  </a:txBody>
                  <a:tcPr marL="0" marR="0" marT="0" marB="0" vert="horz" anchor="ctr">
                    <a:lnL>
                      <a:noFill/>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algn="ctr" fontAlgn="ctr"/>
                      <a:r>
                        <a:rPr lang="zh-CN" altLang="en-US" sz="1400" b="1" i="0" u="none" strike="noStrike">
                          <a:solidFill>
                            <a:srgbClr val="000066"/>
                          </a:solidFill>
                          <a:latin typeface="+mn-lt"/>
                        </a:rPr>
                        <a:t>制造业</a:t>
                      </a:r>
                      <a:endParaRPr lang="zh-CN" altLang="en-US" sz="1400" b="1" i="0" u="none" strike="noStrike">
                        <a:solidFill>
                          <a:srgbClr val="000066"/>
                        </a:solidFill>
                        <a:latin typeface="+mn-lt"/>
                      </a:endParaRPr>
                    </a:p>
                  </a:txBody>
                  <a:tcPr marL="0" marR="0" marT="0" marB="0" anchor="ctr">
                    <a:lnL>
                      <a:noFill/>
                    </a:lnL>
                    <a:lnR w="6350" cap="flat" cmpd="sng" algn="ctr">
                      <a:solidFill>
                        <a:srgbClr val="6094FD"/>
                      </a:solidFill>
                      <a:prstDash val="solid"/>
                      <a:round/>
                      <a:headEnd type="none" w="med" len="med"/>
                      <a:tailEnd type="none" w="med" len="med"/>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r>
              <a:tr h="440070">
                <a:tc>
                  <a:txBody>
                    <a:bodyPr/>
                    <a:lstStyle/>
                    <a:p>
                      <a:pPr algn="ctr" fontAlgn="ctr"/>
                      <a:r>
                        <a:rPr lang="en-US" sz="1400" b="1" i="0" u="none" strike="noStrike">
                          <a:solidFill>
                            <a:srgbClr val="000066"/>
                          </a:solidFill>
                          <a:latin typeface="+mn-lt"/>
                        </a:rPr>
                        <a:t>603357.SH</a:t>
                      </a:r>
                      <a:endParaRPr lang="en-US" sz="1400" b="1" i="0" u="none" strike="noStrike">
                        <a:solidFill>
                          <a:srgbClr val="000066"/>
                        </a:solidFill>
                        <a:latin typeface="+mn-lt"/>
                      </a:endParaRPr>
                    </a:p>
                  </a:txBody>
                  <a:tcPr marL="0" marR="0" marT="0" marB="0" anchor="ctr">
                    <a:lnL w="6350" cap="flat" cmpd="sng" algn="ctr">
                      <a:solidFill>
                        <a:srgbClr val="6094FD"/>
                      </a:solidFill>
                      <a:prstDash val="solid"/>
                      <a:round/>
                      <a:headEnd type="none" w="med" len="med"/>
                      <a:tailEnd type="none" w="med" len="med"/>
                    </a:lnL>
                    <a:lnR>
                      <a:noFill/>
                    </a:lnR>
                    <a:lnT w="6350" cap="flat" cmpd="sng" algn="ctr">
                      <a:solidFill>
                        <a:srgbClr val="6094FD"/>
                      </a:solidFill>
                      <a:prstDash val="solid"/>
                      <a:round/>
                      <a:headEnd type="none" w="med" len="med"/>
                      <a:tailEnd type="none" w="med" len="med"/>
                    </a:lnT>
                    <a:lnB w="12700">
                      <a:solidFill>
                        <a:schemeClr val="accent2"/>
                      </a:solidFill>
                      <a:prstDash val="solid"/>
                    </a:lnB>
                  </a:tcPr>
                </a:tc>
                <a:tc>
                  <a:txBody>
                    <a:bodyPr/>
                    <a:lstStyle/>
                    <a:p>
                      <a:pPr algn="ctr" fontAlgn="ctr"/>
                      <a:r>
                        <a:rPr lang="zh-CN" altLang="en-US" sz="1400" b="1" i="0" u="none" strike="noStrike">
                          <a:solidFill>
                            <a:srgbClr val="000066"/>
                          </a:solidFill>
                          <a:latin typeface="+mn-lt"/>
                        </a:rPr>
                        <a:t>设计总院</a:t>
                      </a:r>
                      <a:endParaRPr lang="zh-CN" altLang="en-US" sz="1400" b="1" i="0" u="none" strike="noStrike">
                        <a:solidFill>
                          <a:srgbClr val="000066"/>
                        </a:solidFill>
                        <a:latin typeface="+mn-lt"/>
                      </a:endParaRPr>
                    </a:p>
                  </a:txBody>
                  <a:tcPr marL="0" marR="0" marT="0" marB="0" anchor="ctr">
                    <a:lnL>
                      <a:noFill/>
                    </a:lnL>
                    <a:lnR>
                      <a:noFill/>
                    </a:lnR>
                    <a:lnT w="6350" cap="flat" cmpd="sng" algn="ctr">
                      <a:solidFill>
                        <a:srgbClr val="6094FD"/>
                      </a:solidFill>
                      <a:prstDash val="solid"/>
                      <a:round/>
                      <a:headEnd type="none" w="med" len="med"/>
                      <a:tailEnd type="none" w="med" len="med"/>
                    </a:lnT>
                    <a:lnB w="12700">
                      <a:solidFill>
                        <a:schemeClr val="accent2"/>
                      </a:solidFill>
                      <a:prstDash val="solid"/>
                    </a:lnB>
                  </a:tcPr>
                </a:tc>
                <a:tc>
                  <a:txBody>
                    <a:bodyPr/>
                    <a:lstStyle/>
                    <a:p>
                      <a:pPr algn="ctr" fontAlgn="ctr"/>
                      <a:r>
                        <a:rPr lang="en-US" altLang="zh-CN" sz="1400" b="1" i="0" u="none" strike="noStrike">
                          <a:solidFill>
                            <a:srgbClr val="000066"/>
                          </a:solidFill>
                          <a:latin typeface="+mn-lt"/>
                        </a:rPr>
                        <a:t>-22.7731</a:t>
                      </a:r>
                      <a:endParaRPr lang="en-US" altLang="zh-CN" sz="1400" b="1" i="0" u="none" strike="noStrike">
                        <a:solidFill>
                          <a:srgbClr val="000066"/>
                        </a:solidFill>
                        <a:latin typeface="+mn-lt"/>
                      </a:endParaRPr>
                    </a:p>
                  </a:txBody>
                  <a:tcPr marL="0" marR="0" marT="0" marB="0" anchor="ctr">
                    <a:lnL>
                      <a:noFill/>
                    </a:lnL>
                    <a:lnR>
                      <a:noFill/>
                    </a:lnR>
                    <a:lnT w="6350" cap="flat" cmpd="sng" algn="ctr">
                      <a:solidFill>
                        <a:srgbClr val="6094FD"/>
                      </a:solidFill>
                      <a:prstDash val="solid"/>
                      <a:round/>
                      <a:headEnd type="none" w="med" len="med"/>
                      <a:tailEnd type="none" w="med" len="med"/>
                    </a:lnT>
                    <a:lnB w="12700">
                      <a:solidFill>
                        <a:schemeClr val="accent2"/>
                      </a:solidFill>
                      <a:prstDash val="solid"/>
                    </a:lnB>
                  </a:tcPr>
                </a:tc>
                <a:tc>
                  <a:txBody>
                    <a:bodyPr/>
                    <a:lstStyle/>
                    <a:p>
                      <a:pPr indent="0" algn="ctr">
                        <a:buNone/>
                      </a:pPr>
                      <a:r>
                        <a:rPr lang="en-US" altLang="zh-CN" sz="1400" b="1">
                          <a:solidFill>
                            <a:srgbClr val="000066"/>
                          </a:solidFill>
                          <a:ea typeface="+mn-lt"/>
                          <a:cs typeface="宋体" panose="02010600030101010101" pitchFamily="2" charset="-122"/>
                        </a:rPr>
                        <a:t>86.98</a:t>
                      </a:r>
                      <a:endParaRPr lang="en-US" altLang="zh-CN" sz="1400" b="1">
                        <a:solidFill>
                          <a:srgbClr val="000066"/>
                        </a:solidFill>
                        <a:ea typeface="+mn-lt"/>
                        <a:cs typeface="宋体" panose="02010600030101010101" pitchFamily="2" charset="-122"/>
                      </a:endParaRPr>
                    </a:p>
                  </a:txBody>
                  <a:tcPr marL="0" marR="0" marT="0" marB="0" vert="horz" anchor="ctr">
                    <a:lnL>
                      <a:noFill/>
                    </a:lnL>
                    <a:lnR>
                      <a:noFill/>
                    </a:lnR>
                    <a:lnT w="6350" cap="flat" cmpd="sng" algn="ctr">
                      <a:solidFill>
                        <a:srgbClr val="6094FD"/>
                      </a:solidFill>
                      <a:prstDash val="solid"/>
                      <a:round/>
                      <a:headEnd type="none" w="med" len="med"/>
                      <a:tailEnd type="none" w="med" len="med"/>
                    </a:lnT>
                    <a:lnB w="12700">
                      <a:solidFill>
                        <a:schemeClr val="accent2"/>
                      </a:solidFill>
                      <a:prstDash val="solid"/>
                    </a:lnB>
                  </a:tcPr>
                </a:tc>
                <a:tc>
                  <a:txBody>
                    <a:bodyPr/>
                    <a:lstStyle/>
                    <a:p>
                      <a:pPr algn="ctr" fontAlgn="ctr"/>
                      <a:r>
                        <a:rPr lang="zh-CN" altLang="en-US" sz="1400" b="1" i="0" u="none" strike="noStrike" dirty="0">
                          <a:solidFill>
                            <a:srgbClr val="000066"/>
                          </a:solidFill>
                          <a:latin typeface="+mn-lt"/>
                        </a:rPr>
                        <a:t>科学研究和技术服务业</a:t>
                      </a:r>
                      <a:endParaRPr lang="zh-CN" altLang="en-US" sz="1400" b="1" i="0" u="none" strike="noStrike" dirty="0">
                        <a:solidFill>
                          <a:srgbClr val="000066"/>
                        </a:solidFill>
                        <a:latin typeface="+mn-lt"/>
                      </a:endParaRPr>
                    </a:p>
                  </a:txBody>
                  <a:tcPr marL="0" marR="0" marT="0" marB="0" anchor="ctr">
                    <a:lnL>
                      <a:noFill/>
                    </a:lnL>
                    <a:lnR w="6350" cap="flat" cmpd="sng" algn="ctr">
                      <a:solidFill>
                        <a:srgbClr val="6094FD"/>
                      </a:solidFill>
                      <a:prstDash val="solid"/>
                      <a:round/>
                      <a:headEnd type="none" w="med" len="med"/>
                      <a:tailEnd type="none" w="med" len="med"/>
                    </a:lnR>
                    <a:lnT w="6350" cap="flat" cmpd="sng" algn="ctr">
                      <a:solidFill>
                        <a:srgbClr val="6094FD"/>
                      </a:solidFill>
                      <a:prstDash val="solid"/>
                      <a:round/>
                      <a:headEnd type="none" w="med" len="med"/>
                      <a:tailEnd type="none" w="med" len="med"/>
                    </a:lnT>
                    <a:lnB w="12700">
                      <a:solidFill>
                        <a:schemeClr val="accent2"/>
                      </a:solidFill>
                      <a:prstDash val="solid"/>
                    </a:lnB>
                  </a:tcPr>
                </a:tc>
              </a:tr>
              <a:tr h="440070">
                <a:tc>
                  <a:txBody>
                    <a:bodyPr/>
                    <a:p>
                      <a:pPr>
                        <a:buNone/>
                      </a:pPr>
                      <a:endParaRPr lang="zh-CN" altLang="en-US"/>
                    </a:p>
                  </a:txBody>
                  <a:tcPr>
                    <a:lnL>
                      <a:noFill/>
                    </a:lnL>
                    <a:lnR>
                      <a:noFill/>
                    </a:lnR>
                    <a:lnT w="12700">
                      <a:solidFill>
                        <a:schemeClr val="accent2"/>
                      </a:solidFill>
                      <a:prstDash val="solid"/>
                    </a:lnT>
                    <a:lnB>
                      <a:noFill/>
                    </a:lnB>
                    <a:lnTlToBr>
                      <a:noFill/>
                    </a:lnTlToBr>
                    <a:lnBlToTr>
                      <a:noFill/>
                    </a:lnBlToTr>
                  </a:tcPr>
                </a:tc>
                <a:tc>
                  <a:txBody>
                    <a:bodyPr/>
                    <a:p>
                      <a:pPr>
                        <a:buNone/>
                      </a:pPr>
                      <a:endParaRPr lang="zh-CN" altLang="en-US"/>
                    </a:p>
                  </a:txBody>
                  <a:tcPr>
                    <a:lnL>
                      <a:noFill/>
                    </a:lnL>
                    <a:lnR>
                      <a:noFill/>
                    </a:lnR>
                    <a:lnT w="12700">
                      <a:solidFill>
                        <a:schemeClr val="accent2"/>
                      </a:solidFill>
                      <a:prstDash val="solid"/>
                    </a:lnT>
                    <a:lnB>
                      <a:noFill/>
                    </a:lnB>
                    <a:lnTlToBr>
                      <a:noFill/>
                    </a:lnTlToBr>
                    <a:lnBlToTr>
                      <a:noFill/>
                    </a:lnBlToTr>
                  </a:tcPr>
                </a:tc>
                <a:tc>
                  <a:txBody>
                    <a:bodyPr/>
                    <a:p>
                      <a:pPr>
                        <a:buNone/>
                      </a:pPr>
                      <a:endParaRPr lang="zh-CN" altLang="en-US"/>
                    </a:p>
                  </a:txBody>
                  <a:tcPr>
                    <a:lnL>
                      <a:noFill/>
                    </a:lnL>
                    <a:lnR>
                      <a:noFill/>
                    </a:lnR>
                    <a:lnT w="12700">
                      <a:solidFill>
                        <a:schemeClr val="accent2"/>
                      </a:solidFill>
                      <a:prstDash val="solid"/>
                    </a:lnT>
                    <a:lnB>
                      <a:noFill/>
                    </a:lnB>
                    <a:lnTlToBr>
                      <a:noFill/>
                    </a:lnTlToBr>
                    <a:lnBlToTr>
                      <a:noFill/>
                    </a:lnBlToTr>
                  </a:tcPr>
                </a:tc>
                <a:tc>
                  <a:txBody>
                    <a:bodyPr/>
                    <a:p>
                      <a:pPr>
                        <a:buNone/>
                      </a:pPr>
                      <a:endParaRPr lang="zh-CN" altLang="en-US"/>
                    </a:p>
                  </a:txBody>
                  <a:tcPr>
                    <a:lnL>
                      <a:noFill/>
                    </a:lnL>
                    <a:lnR>
                      <a:noFill/>
                    </a:lnR>
                    <a:lnT w="12700">
                      <a:solidFill>
                        <a:schemeClr val="accent2"/>
                      </a:solidFill>
                      <a:prstDash val="solid"/>
                    </a:lnT>
                    <a:lnB>
                      <a:noFill/>
                    </a:lnB>
                    <a:lnTlToBr>
                      <a:noFill/>
                    </a:lnTlToBr>
                    <a:lnBlToTr>
                      <a:noFill/>
                    </a:lnBlToTr>
                  </a:tcPr>
                </a:tc>
                <a:tc>
                  <a:txBody>
                    <a:bodyPr/>
                    <a:p>
                      <a:pPr>
                        <a:buNone/>
                      </a:pPr>
                      <a:endParaRPr lang="zh-CN" altLang="en-US"/>
                    </a:p>
                  </a:txBody>
                  <a:tcPr>
                    <a:lnL>
                      <a:noFill/>
                    </a:lnL>
                    <a:lnR>
                      <a:noFill/>
                    </a:lnR>
                    <a:lnT w="12700">
                      <a:solidFill>
                        <a:schemeClr val="accent2"/>
                      </a:solidFill>
                      <a:prstDash val="solid"/>
                    </a:lnT>
                    <a:lnB>
                      <a:noFill/>
                    </a:lnB>
                    <a:lnTlToBr>
                      <a:noFill/>
                    </a:lnTlToBr>
                    <a:lnBlToTr>
                      <a:noFill/>
                    </a:lnBlToTr>
                  </a:tcPr>
                </a:tc>
              </a:tr>
            </a:tbl>
          </a:graphicData>
        </a:graphic>
      </p:graphicFrame>
    </p:spTree>
  </p:cSld>
  <p:clrMapOvr>
    <a:overrideClrMapping bg1="lt1" tx1="dk1" bg2="lt2" tx2="dk2" accent1="accent1" accent2="accent2" accent3="accent3" accent4="accent4" accent5="accent5" accent6="accent6" hlink="hlink" folHlink="folHlink"/>
  </p:clrMapOvr>
  <p:transition>
    <p:wipe dir="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2"/>
          <p:cNvSpPr>
            <a:spLocks noChangeArrowheads="1"/>
          </p:cNvSpPr>
          <p:nvPr/>
        </p:nvSpPr>
        <p:spPr bwMode="white">
          <a:xfrm>
            <a:off x="571500" y="214313"/>
            <a:ext cx="8231188" cy="708025"/>
          </a:xfrm>
          <a:prstGeom prst="rect">
            <a:avLst/>
          </a:prstGeom>
          <a:noFill/>
          <a:ln w="9525">
            <a:noFill/>
            <a:miter lim="800000"/>
          </a:ln>
        </p:spPr>
        <p:txBody>
          <a:bodyPr/>
          <a:lstStyle/>
          <a:p>
            <a:r>
              <a:rPr lang="zh-CN" altLang="en-US" sz="2400" b="1" dirty="0">
                <a:solidFill>
                  <a:schemeClr val="tx2"/>
                </a:solidFill>
                <a:latin typeface="幼圆" panose="02010509060101010101" pitchFamily="49" charset="-122"/>
                <a:ea typeface="幼圆" panose="02010509060101010101" pitchFamily="49" charset="-122"/>
              </a:rPr>
              <a:t>事件</a:t>
            </a:r>
            <a:r>
              <a:rPr lang="zh-CN" altLang="en-US" sz="2400" b="1" dirty="0" smtClean="0">
                <a:solidFill>
                  <a:schemeClr val="tx2"/>
                </a:solidFill>
                <a:latin typeface="幼圆" panose="02010509060101010101" pitchFamily="49" charset="-122"/>
                <a:ea typeface="幼圆" panose="02010509060101010101" pitchFamily="49" charset="-122"/>
              </a:rPr>
              <a:t>评论</a:t>
            </a:r>
            <a:endParaRPr lang="zh-CN" altLang="en-US" sz="2400" b="1" dirty="0">
              <a:solidFill>
                <a:schemeClr val="tx2"/>
              </a:solidFill>
              <a:latin typeface="幼圆" panose="02010509060101010101" pitchFamily="49" charset="-122"/>
              <a:ea typeface="幼圆" panose="02010509060101010101" pitchFamily="49" charset="-122"/>
            </a:endParaRPr>
          </a:p>
        </p:txBody>
      </p:sp>
      <p:sp>
        <p:nvSpPr>
          <p:cNvPr id="2" name="文本框 1"/>
          <p:cNvSpPr txBox="1"/>
          <p:nvPr/>
        </p:nvSpPr>
        <p:spPr>
          <a:xfrm>
            <a:off x="164465" y="4214818"/>
            <a:ext cx="8815705" cy="2030095"/>
          </a:xfrm>
          <a:prstGeom prst="rect">
            <a:avLst/>
          </a:prstGeom>
          <a:noFill/>
        </p:spPr>
        <p:txBody>
          <a:bodyPr wrap="square" rtlCol="0" anchor="t">
            <a:spAutoFit/>
          </a:bodyPr>
          <a:lstStyle/>
          <a:p>
            <a:r>
              <a:rPr lang="zh-CN" altLang="en-US" sz="1800" b="1" dirty="0" smtClean="0">
                <a:solidFill>
                  <a:schemeClr val="tx2">
                    <a:lumMod val="75000"/>
                  </a:schemeClr>
                </a:solidFill>
                <a:latin typeface="+mn-ea"/>
                <a:ea typeface="+mn-ea"/>
              </a:rPr>
              <a:t>    内蒙古伊利实业集团股份有限公司是国内唯一一家同时符合奥运及世博标准、先后为奥运会及世博会提供乳制品的企业。截至目前，伊利集团落子新西兰、结盟意大利乳业巨头斯嘉达、在荷兰成立中国乳业截止目前规格最高的海外研发中心——欧洲研发中心、和美国相关企业和科研院所在多个领域进行了广泛合作。</a:t>
            </a:r>
            <a:endParaRPr lang="zh-CN" altLang="en-US" sz="1800" b="1" dirty="0" smtClean="0">
              <a:solidFill>
                <a:schemeClr val="tx2">
                  <a:lumMod val="75000"/>
                </a:schemeClr>
              </a:solidFill>
              <a:latin typeface="+mn-ea"/>
              <a:ea typeface="+mn-ea"/>
            </a:endParaRPr>
          </a:p>
          <a:p>
            <a:r>
              <a:rPr lang="zh-CN" altLang="en-US" sz="1800" b="1" dirty="0" smtClean="0">
                <a:solidFill>
                  <a:schemeClr val="tx2">
                    <a:lumMod val="75000"/>
                  </a:schemeClr>
                </a:solidFill>
                <a:latin typeface="+mn-ea"/>
                <a:ea typeface="+mn-ea"/>
              </a:rPr>
              <a:t>    自</a:t>
            </a:r>
            <a:r>
              <a:rPr lang="en-US" altLang="zh-CN" sz="1800" b="1" dirty="0" smtClean="0">
                <a:solidFill>
                  <a:schemeClr val="tx2">
                    <a:lumMod val="75000"/>
                  </a:schemeClr>
                </a:solidFill>
                <a:latin typeface="+mn-ea"/>
                <a:ea typeface="+mn-ea"/>
              </a:rPr>
              <a:t>2017</a:t>
            </a:r>
            <a:r>
              <a:rPr lang="zh-CN" altLang="en-US" sz="1800" b="1" dirty="0" smtClean="0">
                <a:solidFill>
                  <a:schemeClr val="tx2">
                    <a:lumMod val="75000"/>
                  </a:schemeClr>
                </a:solidFill>
                <a:latin typeface="+mn-ea"/>
                <a:ea typeface="+mn-ea"/>
              </a:rPr>
              <a:t>年以来，乳制品行业逐渐回暖，在2017年第二季度实现营业收入258.48亿元，同比增长18.06</a:t>
            </a:r>
            <a:r>
              <a:rPr lang="en-US" altLang="zh-CN" sz="1800" b="1" dirty="0" smtClean="0">
                <a:solidFill>
                  <a:schemeClr val="tx2">
                    <a:lumMod val="75000"/>
                  </a:schemeClr>
                </a:solidFill>
                <a:latin typeface="+mn-ea"/>
                <a:ea typeface="+mn-ea"/>
              </a:rPr>
              <a:t>%</a:t>
            </a:r>
            <a:r>
              <a:rPr lang="zh-CN" altLang="en-US" sz="1800" b="1" dirty="0" smtClean="0">
                <a:solidFill>
                  <a:schemeClr val="tx2">
                    <a:lumMod val="75000"/>
                  </a:schemeClr>
                </a:solidFill>
                <a:latin typeface="+mn-ea"/>
                <a:ea typeface="+mn-ea"/>
              </a:rPr>
              <a:t>，这是近10个季度以来同比增速的最高点。受此影响，龙头行业地位不断巩固的伊利股份未来有较高的上升空间。</a:t>
            </a:r>
            <a:endParaRPr lang="zh-CN" altLang="en-US" sz="1800" b="1" dirty="0" smtClean="0">
              <a:solidFill>
                <a:schemeClr val="tx2">
                  <a:lumMod val="75000"/>
                </a:schemeClr>
              </a:solidFill>
              <a:latin typeface="+mn-ea"/>
              <a:ea typeface="+mn-ea"/>
            </a:endParaRPr>
          </a:p>
        </p:txBody>
      </p:sp>
      <p:pic>
        <p:nvPicPr>
          <p:cNvPr id="5" name="图片 4"/>
          <p:cNvPicPr>
            <a:picLocks noChangeAspect="1"/>
          </p:cNvPicPr>
          <p:nvPr/>
        </p:nvPicPr>
        <p:blipFill>
          <a:blip r:embed="rId1"/>
          <a:stretch>
            <a:fillRect/>
          </a:stretch>
        </p:blipFill>
        <p:spPr>
          <a:xfrm>
            <a:off x="1082040" y="1180465"/>
            <a:ext cx="6652260" cy="2882265"/>
          </a:xfrm>
          <a:prstGeom prst="rect">
            <a:avLst/>
          </a:prstGeom>
        </p:spPr>
      </p:pic>
    </p:spTree>
  </p:cSld>
  <p:clrMapOvr>
    <a:masterClrMapping/>
  </p:clrMapOvr>
  <p:transition>
    <p:wipe dir="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 Box 5"/>
          <p:cNvSpPr txBox="1">
            <a:spLocks noChangeArrowheads="1"/>
          </p:cNvSpPr>
          <p:nvPr/>
        </p:nvSpPr>
        <p:spPr bwMode="auto">
          <a:xfrm>
            <a:off x="4786313" y="1556792"/>
            <a:ext cx="2143125" cy="2461260"/>
          </a:xfrm>
          <a:prstGeom prst="rect">
            <a:avLst/>
          </a:prstGeom>
          <a:solidFill>
            <a:srgbClr val="000080"/>
          </a:solidFill>
          <a:ln w="9525">
            <a:noFill/>
            <a:miter lim="800000"/>
          </a:ln>
        </p:spPr>
        <p:txBody>
          <a:bodyPr>
            <a:spAutoFit/>
          </a:bodyPr>
          <a:lstStyle/>
          <a:p>
            <a:pPr algn="just">
              <a:buClr>
                <a:srgbClr val="FFFFFF"/>
              </a:buClr>
              <a:buFont typeface="Wingdings" panose="05000000000000000000" pitchFamily="2" charset="2"/>
              <a:buChar char="Ø"/>
              <a:defRPr/>
            </a:pPr>
            <a:r>
              <a:rPr lang="zh-CN" altLang="en-US" sz="1400" b="1" dirty="0" smtClean="0">
                <a:solidFill>
                  <a:schemeClr val="bg1"/>
                </a:solidFill>
                <a:latin typeface="+mn-ea"/>
                <a:ea typeface="+mn-ea"/>
              </a:rPr>
              <a:t>节前市场一度担心四季度市场环境，但国庆长假期间海外环境整体平稳，受中国央行宣布带有“普惠”性质的定向降准以及特朗普税改取得一定的实质性进展影响，港股及海外市场在 A 股休市期间整体向好，或提振</a:t>
            </a:r>
            <a:r>
              <a:rPr lang="en-US" altLang="zh-CN" sz="1400" b="1" dirty="0" smtClean="0">
                <a:solidFill>
                  <a:schemeClr val="bg1"/>
                </a:solidFill>
                <a:latin typeface="+mn-ea"/>
                <a:ea typeface="+mn-ea"/>
              </a:rPr>
              <a:t>A</a:t>
            </a:r>
            <a:r>
              <a:rPr lang="zh-CN" altLang="en-US" sz="1400" b="1" dirty="0" smtClean="0">
                <a:solidFill>
                  <a:schemeClr val="bg1"/>
                </a:solidFill>
                <a:latin typeface="+mn-ea"/>
                <a:ea typeface="+mn-ea"/>
              </a:rPr>
              <a:t>股节后表现，于四季度扩大战果</a:t>
            </a:r>
            <a:endParaRPr lang="zh-CN" altLang="en-US" sz="1400" b="1" dirty="0" smtClean="0">
              <a:solidFill>
                <a:schemeClr val="bg1"/>
              </a:solidFill>
              <a:latin typeface="+mn-ea"/>
              <a:ea typeface="+mn-ea"/>
            </a:endParaRPr>
          </a:p>
        </p:txBody>
      </p:sp>
      <p:pic>
        <p:nvPicPr>
          <p:cNvPr id="28676" name="Picture 15" descr="u=1027235771,1791002709&amp;fm=0&amp;gp=12">
            <a:hlinkClick r:id="rId1"/>
          </p:cNvPr>
          <p:cNvPicPr>
            <a:picLocks noChangeAspect="1" noChangeArrowheads="1"/>
          </p:cNvPicPr>
          <p:nvPr/>
        </p:nvPicPr>
        <p:blipFill>
          <a:blip r:embed="rId2"/>
          <a:srcRect/>
          <a:stretch>
            <a:fillRect/>
          </a:stretch>
        </p:blipFill>
        <p:spPr bwMode="auto">
          <a:xfrm>
            <a:off x="814388" y="981075"/>
            <a:ext cx="1333500" cy="619125"/>
          </a:xfrm>
          <a:prstGeom prst="rect">
            <a:avLst/>
          </a:prstGeom>
          <a:noFill/>
          <a:ln w="9525">
            <a:noFill/>
            <a:miter lim="800000"/>
            <a:headEnd/>
            <a:tailEnd/>
          </a:ln>
        </p:spPr>
      </p:pic>
      <p:sp>
        <p:nvSpPr>
          <p:cNvPr id="30725" name="Text Box 16"/>
          <p:cNvSpPr txBox="1">
            <a:spLocks noChangeArrowheads="1"/>
          </p:cNvSpPr>
          <p:nvPr/>
        </p:nvSpPr>
        <p:spPr bwMode="auto">
          <a:xfrm>
            <a:off x="2464197" y="1556792"/>
            <a:ext cx="2214562" cy="2891790"/>
          </a:xfrm>
          <a:prstGeom prst="rect">
            <a:avLst/>
          </a:prstGeom>
          <a:solidFill>
            <a:srgbClr val="000080"/>
          </a:solidFill>
          <a:ln w="9525">
            <a:noFill/>
            <a:miter lim="800000"/>
          </a:ln>
        </p:spPr>
        <p:txBody>
          <a:bodyPr>
            <a:spAutoFit/>
          </a:bodyPr>
          <a:lstStyle/>
          <a:p>
            <a:pPr algn="just">
              <a:buClr>
                <a:srgbClr val="FFFFFF"/>
              </a:buClr>
              <a:buFont typeface="Wingdings" panose="05000000000000000000" pitchFamily="2" charset="2"/>
              <a:buChar char="Ø"/>
              <a:defRPr/>
            </a:pPr>
            <a:r>
              <a:rPr sz="1400" b="1" dirty="0" smtClean="0">
                <a:solidFill>
                  <a:schemeClr val="bg1"/>
                </a:solidFill>
                <a:latin typeface="+mn-ea"/>
                <a:ea typeface="+mn-ea"/>
              </a:rPr>
              <a:t>受国内最新经济数据向好、流动性担忧下降、节日期间海外市场普涨等多重因素影响，市场人士普遍预计，A股市场红十月行情可期。</a:t>
            </a:r>
            <a:r>
              <a:rPr lang="zh-CN" sz="1400" b="1" dirty="0" smtClean="0">
                <a:solidFill>
                  <a:schemeClr val="bg1"/>
                </a:solidFill>
                <a:latin typeface="+mn-ea"/>
                <a:ea typeface="+mn-ea"/>
              </a:rPr>
              <a:t>且从历</a:t>
            </a:r>
            <a:r>
              <a:rPr sz="1400" b="1" dirty="0" smtClean="0">
                <a:solidFill>
                  <a:schemeClr val="bg1"/>
                </a:solidFill>
                <a:latin typeface="+mn-ea"/>
                <a:ea typeface="+mn-ea"/>
              </a:rPr>
              <a:t>史数据来看，A股市场10月表现存在一定季节性特征，即上涨概率明显更高。同时，今年以来A股的低波动特征、节日期间海外市场普涨等因素都可能催生红十月行情。。</a:t>
            </a:r>
            <a:endParaRPr sz="1400" b="1" dirty="0" smtClean="0">
              <a:solidFill>
                <a:schemeClr val="bg1"/>
              </a:solidFill>
              <a:latin typeface="+mn-ea"/>
              <a:ea typeface="+mn-ea"/>
            </a:endParaRPr>
          </a:p>
        </p:txBody>
      </p:sp>
      <p:pic>
        <p:nvPicPr>
          <p:cNvPr id="28678" name="Picture 17" descr="cicc-allp-02-3"/>
          <p:cNvPicPr>
            <a:picLocks noChangeAspect="1" noChangeArrowheads="1"/>
          </p:cNvPicPr>
          <p:nvPr/>
        </p:nvPicPr>
        <p:blipFill>
          <a:blip r:embed="rId3"/>
          <a:srcRect/>
          <a:stretch>
            <a:fillRect/>
          </a:stretch>
        </p:blipFill>
        <p:spPr bwMode="auto">
          <a:xfrm>
            <a:off x="5358130" y="928370"/>
            <a:ext cx="785495" cy="575945"/>
          </a:xfrm>
          <a:prstGeom prst="rect">
            <a:avLst/>
          </a:prstGeom>
          <a:noFill/>
          <a:ln w="9525">
            <a:noFill/>
            <a:miter lim="800000"/>
            <a:headEnd/>
            <a:tailEnd/>
          </a:ln>
        </p:spPr>
      </p:pic>
      <p:sp>
        <p:nvSpPr>
          <p:cNvPr id="30729" name="Text Box 23"/>
          <p:cNvSpPr txBox="1">
            <a:spLocks noChangeArrowheads="1"/>
          </p:cNvSpPr>
          <p:nvPr/>
        </p:nvSpPr>
        <p:spPr bwMode="auto">
          <a:xfrm>
            <a:off x="7000875" y="1556792"/>
            <a:ext cx="2124075" cy="2891790"/>
          </a:xfrm>
          <a:prstGeom prst="rect">
            <a:avLst/>
          </a:prstGeom>
          <a:solidFill>
            <a:srgbClr val="000080"/>
          </a:solidFill>
          <a:ln w="9525">
            <a:noFill/>
            <a:miter lim="800000"/>
          </a:ln>
        </p:spPr>
        <p:txBody>
          <a:bodyPr wrap="square">
            <a:spAutoFit/>
          </a:bodyPr>
          <a:lstStyle/>
          <a:p>
            <a:pPr>
              <a:buFont typeface="Wingdings" panose="05000000000000000000" pitchFamily="2" charset="2"/>
              <a:buChar char="Ø"/>
              <a:defRPr/>
            </a:pPr>
            <a:r>
              <a:rPr lang="zh-CN" altLang="en-US" sz="1400" b="1" dirty="0" smtClean="0">
                <a:solidFill>
                  <a:schemeClr val="accent3"/>
                </a:solidFill>
                <a:latin typeface="+mn-lt"/>
                <a:ea typeface="+mn-lt"/>
              </a:rPr>
              <a:t>“十一”长假之后的首个交易周，市场将迎来一轮首发原股东限售股解禁高峰，其中不少解禁股占总股本比例较高的公司本周以来股价已接连调整。另据统计，今</a:t>
            </a:r>
            <a:r>
              <a:rPr lang="zh-CN" altLang="en-US" sz="1400" b="1" dirty="0" smtClean="0">
                <a:solidFill>
                  <a:schemeClr val="bg1"/>
                </a:solidFill>
                <a:uFillTx/>
                <a:latin typeface="+中文正文" charset="0"/>
                <a:ea typeface="+mn-lt"/>
              </a:rPr>
              <a:t>年</a:t>
            </a:r>
            <a:r>
              <a:rPr lang="zh-CN" altLang="en-US" sz="1400" b="1" dirty="0" smtClean="0">
                <a:solidFill>
                  <a:schemeClr val="bg1"/>
                </a:solidFill>
                <a:uFillTx/>
                <a:latin typeface="Times New Roman" panose="02020603050405020304" pitchFamily="18" charset="0"/>
                <a:ea typeface="+mn-lt"/>
              </a:rPr>
              <a:t>8~12月，A股月均解禁市值超过2600亿元，而4~7月期间月均解禁市值不足1800亿元；申万认为，今年4季度A股流动性压力可能较大。</a:t>
            </a:r>
            <a:endParaRPr lang="zh-CN" altLang="en-US" sz="1400" b="1" dirty="0" smtClean="0">
              <a:solidFill>
                <a:schemeClr val="bg1"/>
              </a:solidFill>
              <a:uFillTx/>
              <a:latin typeface="Times New Roman" panose="02020603050405020304" pitchFamily="18" charset="0"/>
              <a:ea typeface="+mn-lt"/>
            </a:endParaRPr>
          </a:p>
        </p:txBody>
      </p:sp>
      <p:sp>
        <p:nvSpPr>
          <p:cNvPr id="30733" name="Text Box 36"/>
          <p:cNvSpPr txBox="1">
            <a:spLocks noChangeArrowheads="1"/>
          </p:cNvSpPr>
          <p:nvPr/>
        </p:nvSpPr>
        <p:spPr bwMode="auto">
          <a:xfrm>
            <a:off x="0" y="5909210"/>
            <a:ext cx="827088" cy="398780"/>
          </a:xfrm>
          <a:prstGeom prst="rect">
            <a:avLst/>
          </a:prstGeom>
          <a:noFill/>
          <a:ln w="9525">
            <a:noFill/>
            <a:miter lim="800000"/>
          </a:ln>
        </p:spPr>
        <p:txBody>
          <a:bodyPr>
            <a:spAutoFit/>
          </a:bodyPr>
          <a:lstStyle/>
          <a:p>
            <a:pPr algn="ctr">
              <a:spcBef>
                <a:spcPct val="50000"/>
              </a:spcBef>
              <a:defRPr/>
            </a:pPr>
            <a:r>
              <a:rPr lang="en-US" altLang="zh-CN" b="1" dirty="0" smtClean="0">
                <a:solidFill>
                  <a:schemeClr val="tx2">
                    <a:lumMod val="50000"/>
                  </a:schemeClr>
                </a:solidFill>
                <a:latin typeface="+mn-ea"/>
                <a:ea typeface="+mn-ea"/>
              </a:rPr>
              <a:t>8</a:t>
            </a:r>
            <a:r>
              <a:rPr lang="zh-CN" altLang="en-US" b="1" dirty="0" smtClean="0">
                <a:solidFill>
                  <a:schemeClr val="tx2">
                    <a:lumMod val="50000"/>
                  </a:schemeClr>
                </a:solidFill>
                <a:latin typeface="+mn-ea"/>
                <a:ea typeface="+mn-ea"/>
              </a:rPr>
              <a:t>月</a:t>
            </a:r>
            <a:endParaRPr lang="zh-CN" altLang="en-US" b="1" dirty="0" smtClean="0">
              <a:solidFill>
                <a:schemeClr val="tx2">
                  <a:lumMod val="50000"/>
                </a:schemeClr>
              </a:solidFill>
              <a:latin typeface="+mn-ea"/>
              <a:ea typeface="+mn-ea"/>
            </a:endParaRPr>
          </a:p>
        </p:txBody>
      </p:sp>
      <p:sp>
        <p:nvSpPr>
          <p:cNvPr id="30734" name="Text Box 37"/>
          <p:cNvSpPr txBox="1">
            <a:spLocks noChangeArrowheads="1"/>
          </p:cNvSpPr>
          <p:nvPr/>
        </p:nvSpPr>
        <p:spPr bwMode="auto">
          <a:xfrm>
            <a:off x="0" y="5343263"/>
            <a:ext cx="827088" cy="398780"/>
          </a:xfrm>
          <a:prstGeom prst="rect">
            <a:avLst/>
          </a:prstGeom>
          <a:noFill/>
          <a:ln w="9525">
            <a:noFill/>
            <a:miter lim="800000"/>
          </a:ln>
        </p:spPr>
        <p:txBody>
          <a:bodyPr>
            <a:spAutoFit/>
          </a:bodyPr>
          <a:lstStyle/>
          <a:p>
            <a:pPr algn="ctr">
              <a:spcBef>
                <a:spcPct val="50000"/>
              </a:spcBef>
              <a:defRPr/>
            </a:pPr>
            <a:r>
              <a:rPr lang="en-US" altLang="zh-CN" b="1" dirty="0" smtClean="0">
                <a:solidFill>
                  <a:schemeClr val="tx2">
                    <a:lumMod val="50000"/>
                  </a:schemeClr>
                </a:solidFill>
                <a:latin typeface="+mn-ea"/>
                <a:ea typeface="+mn-ea"/>
              </a:rPr>
              <a:t>9</a:t>
            </a:r>
            <a:r>
              <a:rPr lang="zh-CN" altLang="en-US" b="1" dirty="0" smtClean="0">
                <a:solidFill>
                  <a:schemeClr val="tx2">
                    <a:lumMod val="50000"/>
                  </a:schemeClr>
                </a:solidFill>
                <a:latin typeface="+mn-ea"/>
                <a:ea typeface="+mn-ea"/>
              </a:rPr>
              <a:t>月</a:t>
            </a:r>
            <a:endParaRPr lang="zh-CN" altLang="en-US" b="1" dirty="0" smtClean="0">
              <a:solidFill>
                <a:schemeClr val="tx2">
                  <a:lumMod val="50000"/>
                </a:schemeClr>
              </a:solidFill>
              <a:latin typeface="+mn-ea"/>
              <a:ea typeface="+mn-ea"/>
            </a:endParaRPr>
          </a:p>
        </p:txBody>
      </p:sp>
      <p:sp>
        <p:nvSpPr>
          <p:cNvPr id="28684" name="Rectangle 2"/>
          <p:cNvSpPr>
            <a:spLocks noChangeArrowheads="1"/>
          </p:cNvSpPr>
          <p:nvPr/>
        </p:nvSpPr>
        <p:spPr bwMode="white">
          <a:xfrm>
            <a:off x="455613" y="142875"/>
            <a:ext cx="8231187" cy="1144588"/>
          </a:xfrm>
          <a:prstGeom prst="rect">
            <a:avLst/>
          </a:prstGeom>
          <a:noFill/>
          <a:ln w="9525">
            <a:noFill/>
            <a:miter lim="800000"/>
          </a:ln>
        </p:spPr>
        <p:txBody>
          <a:bodyPr/>
          <a:lstStyle/>
          <a:p>
            <a:r>
              <a:rPr lang="zh-CN" altLang="en-US" sz="2400" b="1" dirty="0">
                <a:solidFill>
                  <a:schemeClr val="tx2"/>
                </a:solidFill>
                <a:latin typeface="幼圆" panose="02010509060101010101" pitchFamily="49" charset="-122"/>
                <a:ea typeface="幼圆" panose="02010509060101010101" pitchFamily="49" charset="-122"/>
              </a:rPr>
              <a:t>主要券商观点</a:t>
            </a:r>
            <a:endParaRPr lang="zh-CN" altLang="en-US" sz="2400" b="1" dirty="0">
              <a:solidFill>
                <a:schemeClr val="tx2"/>
              </a:solidFill>
              <a:latin typeface="幼圆" panose="02010509060101010101" pitchFamily="49" charset="-122"/>
              <a:ea typeface="幼圆" panose="02010509060101010101" pitchFamily="49" charset="-122"/>
            </a:endParaRPr>
          </a:p>
        </p:txBody>
      </p:sp>
      <p:sp>
        <p:nvSpPr>
          <p:cNvPr id="30740" name="Text Box 16"/>
          <p:cNvSpPr txBox="1">
            <a:spLocks noChangeArrowheads="1"/>
          </p:cNvSpPr>
          <p:nvPr/>
        </p:nvSpPr>
        <p:spPr bwMode="auto">
          <a:xfrm>
            <a:off x="179513" y="1556793"/>
            <a:ext cx="2249348" cy="2676525"/>
          </a:xfrm>
          <a:prstGeom prst="rect">
            <a:avLst/>
          </a:prstGeom>
          <a:solidFill>
            <a:srgbClr val="000080"/>
          </a:solidFill>
          <a:ln w="9525">
            <a:noFill/>
            <a:miter lim="800000"/>
          </a:ln>
        </p:spPr>
        <p:txBody>
          <a:bodyPr wrap="square">
            <a:spAutoFit/>
          </a:bodyPr>
          <a:lstStyle/>
          <a:p>
            <a:pPr>
              <a:buClr>
                <a:srgbClr val="FFFFFF"/>
              </a:buClr>
              <a:buFont typeface="Wingdings" panose="05000000000000000000" pitchFamily="2" charset="2"/>
              <a:buChar char="Ø"/>
              <a:defRPr/>
            </a:pPr>
            <a:r>
              <a:rPr sz="1400" b="1" dirty="0" smtClean="0">
                <a:solidFill>
                  <a:schemeClr val="bg1"/>
                </a:solidFill>
                <a:latin typeface="+mn-ea"/>
                <a:ea typeface="+mn-ea"/>
              </a:rPr>
              <a:t>国庆长假前最后一周,A股表现波澜不惊,虽然盘面上不乏局部做多热点,但两市成交量能较前期明显萎缩,表明多空双方谨慎心态在明显升温。虽然沪指近期在3400点大关遭遇较强的反压,但随着消息面的持续转暖及股指自身技术指标得到良好的修复,节后指数有望重回升势,沪指将继续冲击3400点。</a:t>
            </a:r>
            <a:endParaRPr sz="1400" b="1" dirty="0" smtClean="0">
              <a:solidFill>
                <a:schemeClr val="bg1"/>
              </a:solidFill>
              <a:latin typeface="+mn-ea"/>
              <a:ea typeface="+mn-ea"/>
            </a:endParaRPr>
          </a:p>
        </p:txBody>
      </p:sp>
      <p:sp>
        <p:nvSpPr>
          <p:cNvPr id="28686" name="Text Box 78"/>
          <p:cNvSpPr txBox="1">
            <a:spLocks noChangeArrowheads="1"/>
          </p:cNvSpPr>
          <p:nvPr/>
        </p:nvSpPr>
        <p:spPr bwMode="auto">
          <a:xfrm>
            <a:off x="928662" y="4931320"/>
            <a:ext cx="1285875" cy="368300"/>
          </a:xfrm>
          <a:prstGeom prst="rect">
            <a:avLst/>
          </a:prstGeom>
          <a:solidFill>
            <a:srgbClr val="C0C0C0"/>
          </a:solidFill>
          <a:ln w="9525">
            <a:noFill/>
            <a:miter lim="800000"/>
          </a:ln>
        </p:spPr>
        <p:txBody>
          <a:bodyPr>
            <a:spAutoFit/>
          </a:bodyPr>
          <a:lstStyle/>
          <a:p>
            <a:pPr algn="ctr">
              <a:spcBef>
                <a:spcPct val="50000"/>
              </a:spcBef>
            </a:pPr>
            <a:r>
              <a:rPr lang="zh-CN" altLang="en-US" sz="1800" b="1" dirty="0" smtClean="0">
                <a:solidFill>
                  <a:srgbClr val="FF0000"/>
                </a:solidFill>
                <a:ea typeface="黑体" panose="02010609060101010101" pitchFamily="49" charset="-122"/>
                <a:sym typeface="+mn-ea"/>
              </a:rPr>
              <a:t>谨慎看多</a:t>
            </a:r>
            <a:endParaRPr lang="zh-CN" altLang="en-US" sz="1800" b="1" dirty="0">
              <a:solidFill>
                <a:srgbClr val="FF0000"/>
              </a:solidFill>
              <a:ea typeface="黑体" panose="02010609060101010101" pitchFamily="49" charset="-122"/>
            </a:endParaRPr>
          </a:p>
        </p:txBody>
      </p:sp>
      <p:sp>
        <p:nvSpPr>
          <p:cNvPr id="28687" name="Text Box 78"/>
          <p:cNvSpPr txBox="1">
            <a:spLocks noChangeArrowheads="1"/>
          </p:cNvSpPr>
          <p:nvPr/>
        </p:nvSpPr>
        <p:spPr bwMode="auto">
          <a:xfrm>
            <a:off x="928688" y="5414701"/>
            <a:ext cx="1285875" cy="369887"/>
          </a:xfrm>
          <a:prstGeom prst="rect">
            <a:avLst/>
          </a:prstGeom>
          <a:solidFill>
            <a:srgbClr val="C0C0C0"/>
          </a:solidFill>
          <a:ln w="9525">
            <a:noFill/>
            <a:miter lim="800000"/>
          </a:ln>
        </p:spPr>
        <p:txBody>
          <a:bodyPr>
            <a:spAutoFit/>
          </a:bodyPr>
          <a:lstStyle/>
          <a:p>
            <a:pPr algn="ctr">
              <a:spcBef>
                <a:spcPct val="50000"/>
              </a:spcBef>
            </a:pPr>
            <a:r>
              <a:rPr lang="zh-CN" altLang="en-US" sz="1800" b="1" dirty="0" smtClean="0">
                <a:solidFill>
                  <a:srgbClr val="FF0000"/>
                </a:solidFill>
                <a:ea typeface="黑体" panose="02010609060101010101" pitchFamily="49" charset="-122"/>
              </a:rPr>
              <a:t>谨慎看多</a:t>
            </a:r>
            <a:endParaRPr lang="zh-CN" altLang="en-US" sz="1800" b="1" dirty="0">
              <a:solidFill>
                <a:srgbClr val="FF0000"/>
              </a:solidFill>
              <a:ea typeface="黑体" panose="02010609060101010101" pitchFamily="49" charset="-122"/>
            </a:endParaRPr>
          </a:p>
        </p:txBody>
      </p:sp>
      <p:sp>
        <p:nvSpPr>
          <p:cNvPr id="28688" name="Text Box 78"/>
          <p:cNvSpPr txBox="1">
            <a:spLocks noChangeArrowheads="1"/>
          </p:cNvSpPr>
          <p:nvPr/>
        </p:nvSpPr>
        <p:spPr bwMode="auto">
          <a:xfrm>
            <a:off x="928688" y="5924748"/>
            <a:ext cx="1285875" cy="368300"/>
          </a:xfrm>
          <a:prstGeom prst="rect">
            <a:avLst/>
          </a:prstGeom>
          <a:solidFill>
            <a:srgbClr val="C0C0C0"/>
          </a:solidFill>
          <a:ln w="9525">
            <a:noFill/>
            <a:miter lim="800000"/>
          </a:ln>
        </p:spPr>
        <p:txBody>
          <a:bodyPr>
            <a:spAutoFit/>
          </a:bodyPr>
          <a:lstStyle/>
          <a:p>
            <a:pPr algn="ctr">
              <a:spcBef>
                <a:spcPct val="50000"/>
              </a:spcBef>
            </a:pPr>
            <a:r>
              <a:rPr lang="zh-CN" altLang="en-US" sz="1800" b="1" dirty="0" smtClean="0">
                <a:solidFill>
                  <a:srgbClr val="FF0000"/>
                </a:solidFill>
                <a:ea typeface="黑体" panose="02010609060101010101" pitchFamily="49" charset="-122"/>
                <a:sym typeface="+mn-ea"/>
              </a:rPr>
              <a:t>谨慎看多</a:t>
            </a:r>
            <a:endParaRPr lang="zh-CN" altLang="en-US" sz="1800" b="1" dirty="0">
              <a:solidFill>
                <a:srgbClr val="FF0000"/>
              </a:solidFill>
              <a:ea typeface="黑体" panose="02010609060101010101" pitchFamily="49" charset="-122"/>
            </a:endParaRPr>
          </a:p>
        </p:txBody>
      </p:sp>
      <p:sp>
        <p:nvSpPr>
          <p:cNvPr id="28689" name="Text Box 78"/>
          <p:cNvSpPr txBox="1">
            <a:spLocks noChangeArrowheads="1"/>
          </p:cNvSpPr>
          <p:nvPr/>
        </p:nvSpPr>
        <p:spPr bwMode="auto">
          <a:xfrm>
            <a:off x="2979737" y="5435376"/>
            <a:ext cx="1285875" cy="368300"/>
          </a:xfrm>
          <a:prstGeom prst="rect">
            <a:avLst/>
          </a:prstGeom>
          <a:solidFill>
            <a:srgbClr val="C0C0C0"/>
          </a:solidFill>
          <a:ln w="9525">
            <a:noFill/>
            <a:miter lim="800000"/>
          </a:ln>
        </p:spPr>
        <p:txBody>
          <a:bodyPr>
            <a:spAutoFit/>
          </a:bodyPr>
          <a:lstStyle/>
          <a:p>
            <a:pPr algn="ctr">
              <a:spcBef>
                <a:spcPct val="50000"/>
              </a:spcBef>
            </a:pPr>
            <a:r>
              <a:rPr lang="zh-CN" altLang="en-US" sz="1800" b="1" dirty="0">
                <a:solidFill>
                  <a:srgbClr val="FF0000"/>
                </a:solidFill>
                <a:ea typeface="黑体" panose="02010609060101010101" pitchFamily="49" charset="-122"/>
              </a:rPr>
              <a:t>谨慎看多</a:t>
            </a:r>
            <a:endParaRPr lang="zh-CN" altLang="en-US" sz="1800" b="1" dirty="0">
              <a:solidFill>
                <a:srgbClr val="FF0000"/>
              </a:solidFill>
              <a:ea typeface="黑体" panose="02010609060101010101" pitchFamily="49" charset="-122"/>
            </a:endParaRPr>
          </a:p>
        </p:txBody>
      </p:sp>
      <p:sp>
        <p:nvSpPr>
          <p:cNvPr id="28690" name="Text Box 78"/>
          <p:cNvSpPr txBox="1">
            <a:spLocks noChangeArrowheads="1"/>
          </p:cNvSpPr>
          <p:nvPr/>
        </p:nvSpPr>
        <p:spPr bwMode="auto">
          <a:xfrm>
            <a:off x="5192928" y="5414701"/>
            <a:ext cx="1285875" cy="369888"/>
          </a:xfrm>
          <a:prstGeom prst="rect">
            <a:avLst/>
          </a:prstGeom>
          <a:solidFill>
            <a:srgbClr val="C0C0C0"/>
          </a:solidFill>
          <a:ln w="9525">
            <a:noFill/>
            <a:miter lim="800000"/>
          </a:ln>
        </p:spPr>
        <p:txBody>
          <a:bodyPr>
            <a:spAutoFit/>
          </a:bodyPr>
          <a:lstStyle/>
          <a:p>
            <a:pPr algn="ctr">
              <a:spcBef>
                <a:spcPct val="50000"/>
              </a:spcBef>
            </a:pPr>
            <a:r>
              <a:rPr lang="zh-CN" altLang="en-US" sz="1800" b="1" dirty="0">
                <a:solidFill>
                  <a:srgbClr val="FF0000"/>
                </a:solidFill>
                <a:ea typeface="黑体" panose="02010609060101010101" pitchFamily="49" charset="-122"/>
              </a:rPr>
              <a:t>谨慎看多</a:t>
            </a:r>
            <a:endParaRPr lang="zh-CN" altLang="en-US" sz="1800" b="1" dirty="0">
              <a:solidFill>
                <a:srgbClr val="FF0000"/>
              </a:solidFill>
              <a:ea typeface="黑体" panose="02010609060101010101" pitchFamily="49" charset="-122"/>
            </a:endParaRPr>
          </a:p>
        </p:txBody>
      </p:sp>
      <p:sp>
        <p:nvSpPr>
          <p:cNvPr id="28691" name="Text Box 78"/>
          <p:cNvSpPr txBox="1">
            <a:spLocks noChangeArrowheads="1"/>
          </p:cNvSpPr>
          <p:nvPr/>
        </p:nvSpPr>
        <p:spPr bwMode="auto">
          <a:xfrm>
            <a:off x="7356205" y="4931320"/>
            <a:ext cx="1285875" cy="368300"/>
          </a:xfrm>
          <a:prstGeom prst="rect">
            <a:avLst/>
          </a:prstGeom>
          <a:solidFill>
            <a:srgbClr val="C0C0C0"/>
          </a:solidFill>
          <a:ln w="9525">
            <a:noFill/>
            <a:miter lim="800000"/>
          </a:ln>
        </p:spPr>
        <p:txBody>
          <a:bodyPr>
            <a:spAutoFit/>
          </a:bodyPr>
          <a:lstStyle/>
          <a:p>
            <a:pPr algn="ctr">
              <a:spcBef>
                <a:spcPct val="50000"/>
              </a:spcBef>
            </a:pPr>
            <a:r>
              <a:rPr lang="zh-CN" altLang="en-US" sz="1800" b="1" dirty="0">
                <a:solidFill>
                  <a:srgbClr val="FF0000"/>
                </a:solidFill>
                <a:ea typeface="黑体" panose="02010609060101010101" pitchFamily="49" charset="-122"/>
                <a:sym typeface="+mn-ea"/>
              </a:rPr>
              <a:t>中性</a:t>
            </a:r>
            <a:endParaRPr lang="zh-CN" altLang="en-US" sz="1800" b="1" dirty="0">
              <a:solidFill>
                <a:srgbClr val="FF0000"/>
              </a:solidFill>
              <a:ea typeface="黑体" panose="02010609060101010101" pitchFamily="49" charset="-122"/>
            </a:endParaRPr>
          </a:p>
        </p:txBody>
      </p:sp>
      <p:sp>
        <p:nvSpPr>
          <p:cNvPr id="31" name="Text Box 37"/>
          <p:cNvSpPr txBox="1">
            <a:spLocks noChangeArrowheads="1"/>
          </p:cNvSpPr>
          <p:nvPr/>
        </p:nvSpPr>
        <p:spPr bwMode="auto">
          <a:xfrm>
            <a:off x="0" y="4859882"/>
            <a:ext cx="827088" cy="398780"/>
          </a:xfrm>
          <a:prstGeom prst="rect">
            <a:avLst/>
          </a:prstGeom>
          <a:noFill/>
          <a:ln w="9525">
            <a:noFill/>
            <a:miter lim="800000"/>
          </a:ln>
        </p:spPr>
        <p:txBody>
          <a:bodyPr>
            <a:spAutoFit/>
          </a:bodyPr>
          <a:lstStyle/>
          <a:p>
            <a:pPr algn="ctr">
              <a:spcBef>
                <a:spcPct val="50000"/>
              </a:spcBef>
              <a:defRPr/>
            </a:pPr>
            <a:r>
              <a:rPr lang="en-US" altLang="zh-CN" b="1" dirty="0" smtClean="0">
                <a:solidFill>
                  <a:srgbClr val="000066"/>
                </a:solidFill>
                <a:latin typeface="+mn-ea"/>
                <a:ea typeface="+mn-ea"/>
              </a:rPr>
              <a:t>10</a:t>
            </a:r>
            <a:r>
              <a:rPr lang="zh-CN" altLang="en-US" b="1" dirty="0" smtClean="0">
                <a:solidFill>
                  <a:srgbClr val="000066"/>
                </a:solidFill>
                <a:latin typeface="+mn-ea"/>
                <a:ea typeface="+mn-ea"/>
              </a:rPr>
              <a:t>月</a:t>
            </a:r>
            <a:endParaRPr lang="zh-CN" altLang="en-US" b="1" dirty="0">
              <a:solidFill>
                <a:srgbClr val="000066"/>
              </a:solidFill>
              <a:latin typeface="+mn-ea"/>
              <a:ea typeface="+mn-ea"/>
            </a:endParaRPr>
          </a:p>
        </p:txBody>
      </p:sp>
      <p:sp>
        <p:nvSpPr>
          <p:cNvPr id="28693" name="Text Box 78"/>
          <p:cNvSpPr txBox="1">
            <a:spLocks noChangeArrowheads="1"/>
          </p:cNvSpPr>
          <p:nvPr/>
        </p:nvSpPr>
        <p:spPr bwMode="auto">
          <a:xfrm>
            <a:off x="3000364" y="4931103"/>
            <a:ext cx="1285875" cy="368300"/>
          </a:xfrm>
          <a:prstGeom prst="rect">
            <a:avLst/>
          </a:prstGeom>
          <a:solidFill>
            <a:srgbClr val="C0C0C0"/>
          </a:solidFill>
          <a:ln w="9525">
            <a:noFill/>
            <a:miter lim="800000"/>
          </a:ln>
        </p:spPr>
        <p:txBody>
          <a:bodyPr>
            <a:spAutoFit/>
          </a:bodyPr>
          <a:lstStyle/>
          <a:p>
            <a:pPr algn="ctr">
              <a:spcBef>
                <a:spcPct val="50000"/>
              </a:spcBef>
            </a:pPr>
            <a:r>
              <a:rPr lang="zh-CN" altLang="en-US" sz="1800" b="1" dirty="0">
                <a:solidFill>
                  <a:srgbClr val="FF0000"/>
                </a:solidFill>
                <a:ea typeface="黑体" panose="02010609060101010101" pitchFamily="49" charset="-122"/>
              </a:rPr>
              <a:t>谨慎看多</a:t>
            </a:r>
            <a:endParaRPr lang="zh-CN" altLang="en-US" sz="1800" b="1" dirty="0">
              <a:solidFill>
                <a:srgbClr val="FF0000"/>
              </a:solidFill>
              <a:ea typeface="黑体" panose="02010609060101010101" pitchFamily="49" charset="-122"/>
            </a:endParaRPr>
          </a:p>
        </p:txBody>
      </p:sp>
      <p:sp>
        <p:nvSpPr>
          <p:cNvPr id="28694" name="Text Box 78"/>
          <p:cNvSpPr txBox="1">
            <a:spLocks noChangeArrowheads="1"/>
          </p:cNvSpPr>
          <p:nvPr/>
        </p:nvSpPr>
        <p:spPr bwMode="auto">
          <a:xfrm>
            <a:off x="5192929" y="4931320"/>
            <a:ext cx="1285875" cy="368300"/>
          </a:xfrm>
          <a:prstGeom prst="rect">
            <a:avLst/>
          </a:prstGeom>
          <a:solidFill>
            <a:srgbClr val="C0C0C0"/>
          </a:solidFill>
          <a:ln w="9525">
            <a:noFill/>
            <a:miter lim="800000"/>
          </a:ln>
        </p:spPr>
        <p:txBody>
          <a:bodyPr>
            <a:spAutoFit/>
          </a:bodyPr>
          <a:lstStyle/>
          <a:p>
            <a:pPr algn="ctr">
              <a:spcBef>
                <a:spcPct val="50000"/>
              </a:spcBef>
            </a:pPr>
            <a:r>
              <a:rPr lang="zh-CN" altLang="en-US" sz="1800" b="1" dirty="0">
                <a:solidFill>
                  <a:srgbClr val="FF0000"/>
                </a:solidFill>
                <a:ea typeface="黑体" panose="02010609060101010101" pitchFamily="49" charset="-122"/>
                <a:sym typeface="+mn-ea"/>
              </a:rPr>
              <a:t>谨慎看多</a:t>
            </a:r>
            <a:endParaRPr lang="zh-CN" altLang="en-US" sz="1800" b="1" dirty="0">
              <a:solidFill>
                <a:srgbClr val="FF0000"/>
              </a:solidFill>
              <a:ea typeface="黑体" panose="02010609060101010101" pitchFamily="49" charset="-122"/>
            </a:endParaRPr>
          </a:p>
        </p:txBody>
      </p:sp>
      <p:sp>
        <p:nvSpPr>
          <p:cNvPr id="28695" name="Text Box 78"/>
          <p:cNvSpPr txBox="1">
            <a:spLocks noChangeArrowheads="1"/>
          </p:cNvSpPr>
          <p:nvPr/>
        </p:nvSpPr>
        <p:spPr bwMode="auto">
          <a:xfrm>
            <a:off x="3000375" y="5924748"/>
            <a:ext cx="1285875" cy="368300"/>
          </a:xfrm>
          <a:prstGeom prst="rect">
            <a:avLst/>
          </a:prstGeom>
          <a:solidFill>
            <a:srgbClr val="C0C0C0"/>
          </a:solidFill>
          <a:ln w="9525">
            <a:noFill/>
            <a:miter lim="800000"/>
          </a:ln>
        </p:spPr>
        <p:txBody>
          <a:bodyPr>
            <a:spAutoFit/>
          </a:bodyPr>
          <a:lstStyle/>
          <a:p>
            <a:pPr algn="ctr">
              <a:spcBef>
                <a:spcPct val="50000"/>
              </a:spcBef>
            </a:pPr>
            <a:r>
              <a:rPr lang="zh-CN" altLang="en-US" sz="1800" b="1" dirty="0" smtClean="0">
                <a:solidFill>
                  <a:srgbClr val="FF0000"/>
                </a:solidFill>
                <a:ea typeface="黑体" panose="02010609060101010101" pitchFamily="49" charset="-122"/>
                <a:sym typeface="+mn-ea"/>
              </a:rPr>
              <a:t>中性</a:t>
            </a:r>
            <a:endParaRPr lang="zh-CN" altLang="en-US" sz="1800" b="1" dirty="0">
              <a:solidFill>
                <a:srgbClr val="FF0000"/>
              </a:solidFill>
              <a:ea typeface="黑体" panose="02010609060101010101" pitchFamily="49" charset="-122"/>
            </a:endParaRPr>
          </a:p>
        </p:txBody>
      </p:sp>
      <p:sp>
        <p:nvSpPr>
          <p:cNvPr id="28696" name="Text Box 78"/>
          <p:cNvSpPr txBox="1">
            <a:spLocks noChangeArrowheads="1"/>
          </p:cNvSpPr>
          <p:nvPr/>
        </p:nvSpPr>
        <p:spPr bwMode="auto">
          <a:xfrm>
            <a:off x="5192713" y="5909508"/>
            <a:ext cx="1285875" cy="368300"/>
          </a:xfrm>
          <a:prstGeom prst="rect">
            <a:avLst/>
          </a:prstGeom>
          <a:solidFill>
            <a:srgbClr val="C0C0C0"/>
          </a:solidFill>
          <a:ln w="9525">
            <a:noFill/>
            <a:miter lim="800000"/>
          </a:ln>
        </p:spPr>
        <p:txBody>
          <a:bodyPr>
            <a:spAutoFit/>
          </a:bodyPr>
          <a:lstStyle/>
          <a:p>
            <a:pPr algn="ctr">
              <a:spcBef>
                <a:spcPct val="50000"/>
              </a:spcBef>
            </a:pPr>
            <a:r>
              <a:rPr lang="zh-CN" altLang="en-US" sz="1800" b="1" dirty="0" smtClean="0">
                <a:solidFill>
                  <a:srgbClr val="FF0000"/>
                </a:solidFill>
                <a:ea typeface="黑体" panose="02010609060101010101" pitchFamily="49" charset="-122"/>
                <a:sym typeface="+mn-ea"/>
              </a:rPr>
              <a:t>谨慎看多</a:t>
            </a:r>
            <a:endParaRPr lang="zh-CN" altLang="en-US" sz="1800" b="1" dirty="0">
              <a:solidFill>
                <a:srgbClr val="FF0000"/>
              </a:solidFill>
              <a:ea typeface="黑体" panose="02010609060101010101" pitchFamily="49" charset="-122"/>
            </a:endParaRPr>
          </a:p>
        </p:txBody>
      </p:sp>
      <p:sp>
        <p:nvSpPr>
          <p:cNvPr id="28697" name="Text Box 78"/>
          <p:cNvSpPr txBox="1">
            <a:spLocks noChangeArrowheads="1"/>
          </p:cNvSpPr>
          <p:nvPr/>
        </p:nvSpPr>
        <p:spPr bwMode="auto">
          <a:xfrm>
            <a:off x="7358063" y="5435376"/>
            <a:ext cx="1285875" cy="369888"/>
          </a:xfrm>
          <a:prstGeom prst="rect">
            <a:avLst/>
          </a:prstGeom>
          <a:solidFill>
            <a:srgbClr val="C0C0C0"/>
          </a:solidFill>
          <a:ln w="9525">
            <a:noFill/>
            <a:miter lim="800000"/>
          </a:ln>
        </p:spPr>
        <p:txBody>
          <a:bodyPr>
            <a:spAutoFit/>
          </a:bodyPr>
          <a:lstStyle/>
          <a:p>
            <a:pPr algn="ctr">
              <a:spcBef>
                <a:spcPct val="50000"/>
              </a:spcBef>
            </a:pPr>
            <a:r>
              <a:rPr lang="zh-CN" altLang="en-US" sz="1800" b="1" dirty="0">
                <a:solidFill>
                  <a:srgbClr val="FF0000"/>
                </a:solidFill>
                <a:ea typeface="黑体" panose="02010609060101010101" pitchFamily="49" charset="-122"/>
              </a:rPr>
              <a:t>中性</a:t>
            </a:r>
            <a:endParaRPr lang="zh-CN" altLang="en-US" sz="1800" b="1" dirty="0">
              <a:solidFill>
                <a:srgbClr val="FF0000"/>
              </a:solidFill>
              <a:ea typeface="黑体" panose="02010609060101010101" pitchFamily="49" charset="-122"/>
            </a:endParaRPr>
          </a:p>
        </p:txBody>
      </p:sp>
      <p:sp>
        <p:nvSpPr>
          <p:cNvPr id="28698" name="Text Box 78"/>
          <p:cNvSpPr txBox="1">
            <a:spLocks noChangeArrowheads="1"/>
          </p:cNvSpPr>
          <p:nvPr/>
        </p:nvSpPr>
        <p:spPr bwMode="auto">
          <a:xfrm>
            <a:off x="7358063" y="5924748"/>
            <a:ext cx="1285875" cy="368300"/>
          </a:xfrm>
          <a:prstGeom prst="rect">
            <a:avLst/>
          </a:prstGeom>
          <a:solidFill>
            <a:srgbClr val="C0C0C0"/>
          </a:solidFill>
          <a:ln w="9525">
            <a:noFill/>
            <a:miter lim="800000"/>
          </a:ln>
        </p:spPr>
        <p:txBody>
          <a:bodyPr>
            <a:spAutoFit/>
          </a:bodyPr>
          <a:lstStyle/>
          <a:p>
            <a:pPr algn="ctr">
              <a:spcBef>
                <a:spcPct val="50000"/>
              </a:spcBef>
            </a:pPr>
            <a:r>
              <a:rPr lang="zh-CN" altLang="en-US" sz="1800" b="1" dirty="0" smtClean="0">
                <a:solidFill>
                  <a:srgbClr val="FF0000"/>
                </a:solidFill>
                <a:ea typeface="黑体" panose="02010609060101010101" pitchFamily="49" charset="-122"/>
                <a:sym typeface="+mn-ea"/>
              </a:rPr>
              <a:t>中性</a:t>
            </a:r>
            <a:endParaRPr lang="zh-CN" altLang="en-US" sz="1800" b="1" dirty="0">
              <a:solidFill>
                <a:srgbClr val="FF0000"/>
              </a:solidFill>
              <a:ea typeface="黑体" panose="02010609060101010101" pitchFamily="49" charset="-122"/>
            </a:endParaRPr>
          </a:p>
        </p:txBody>
      </p:sp>
      <p:pic>
        <p:nvPicPr>
          <p:cNvPr id="4" name="图片 3" descr="233"/>
          <p:cNvPicPr>
            <a:picLocks noChangeAspect="1"/>
          </p:cNvPicPr>
          <p:nvPr/>
        </p:nvPicPr>
        <p:blipFill>
          <a:blip r:embed="rId4"/>
          <a:stretch>
            <a:fillRect/>
          </a:stretch>
        </p:blipFill>
        <p:spPr>
          <a:xfrm>
            <a:off x="7000875" y="928370"/>
            <a:ext cx="1641475" cy="551815"/>
          </a:xfrm>
          <a:prstGeom prst="rect">
            <a:avLst/>
          </a:prstGeom>
        </p:spPr>
      </p:pic>
      <p:pic>
        <p:nvPicPr>
          <p:cNvPr id="5" name="图片 4" descr="gy"/>
          <p:cNvPicPr>
            <a:picLocks noChangeAspect="1"/>
          </p:cNvPicPr>
          <p:nvPr/>
        </p:nvPicPr>
        <p:blipFill>
          <a:blip r:embed="rId5"/>
          <a:stretch>
            <a:fillRect/>
          </a:stretch>
        </p:blipFill>
        <p:spPr>
          <a:xfrm>
            <a:off x="2635250" y="1053465"/>
            <a:ext cx="1872615" cy="473710"/>
          </a:xfrm>
          <a:prstGeom prst="rect">
            <a:avLst/>
          </a:prstGeom>
        </p:spPr>
      </p:pic>
    </p:spTree>
  </p:cSld>
  <p:clrMapOvr>
    <a:masterClrMapping/>
  </p:clrMapOvr>
  <p:transition>
    <p:wipe dir="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AutoShape 2"/>
          <p:cNvSpPr>
            <a:spLocks noChangeArrowheads="1"/>
          </p:cNvSpPr>
          <p:nvPr/>
        </p:nvSpPr>
        <p:spPr bwMode="auto">
          <a:xfrm>
            <a:off x="1187450" y="1989138"/>
            <a:ext cx="7129463" cy="431800"/>
          </a:xfrm>
          <a:prstGeom prst="flowChartAlternateProcess">
            <a:avLst/>
          </a:prstGeom>
          <a:solidFill>
            <a:srgbClr val="000066"/>
          </a:solidFill>
          <a:ln w="9525">
            <a:noFill/>
            <a:miter lim="800000"/>
          </a:ln>
        </p:spPr>
        <p:txBody>
          <a:bodyPr wrap="none" anchor="ctr"/>
          <a:lstStyle/>
          <a:p>
            <a:pPr algn="ctr"/>
            <a:endParaRPr lang="zh-CN" altLang="en-US">
              <a:ea typeface="幼圆" panose="02010509060101010101" pitchFamily="49" charset="-122"/>
            </a:endParaRPr>
          </a:p>
        </p:txBody>
      </p:sp>
      <p:sp>
        <p:nvSpPr>
          <p:cNvPr id="13315" name="Text Box 3"/>
          <p:cNvSpPr txBox="1">
            <a:spLocks noChangeArrowheads="1"/>
          </p:cNvSpPr>
          <p:nvPr/>
        </p:nvSpPr>
        <p:spPr bwMode="auto">
          <a:xfrm>
            <a:off x="1331913" y="1989138"/>
            <a:ext cx="4897437" cy="2678112"/>
          </a:xfrm>
          <a:prstGeom prst="rect">
            <a:avLst/>
          </a:prstGeom>
          <a:noFill/>
          <a:ln w="9525">
            <a:noFill/>
            <a:miter lim="800000"/>
          </a:ln>
        </p:spPr>
        <p:txBody>
          <a:bodyPr>
            <a:spAutoFit/>
          </a:bodyPr>
          <a:lstStyle/>
          <a:p>
            <a:pPr marL="457200" indent="-457200">
              <a:spcBef>
                <a:spcPct val="50000"/>
              </a:spcBef>
            </a:pPr>
            <a:r>
              <a:rPr kumimoji="1" lang="zh-CN" altLang="en-US" sz="2400" b="1">
                <a:solidFill>
                  <a:schemeClr val="bg1"/>
                </a:solidFill>
                <a:latin typeface="Times New Roman" panose="02020603050405020304" pitchFamily="18" charset="0"/>
                <a:ea typeface="幼圆" panose="02010509060101010101" pitchFamily="49" charset="-122"/>
              </a:rPr>
              <a:t>1.本月宏观概况</a:t>
            </a:r>
            <a:endParaRPr kumimoji="1" lang="en-US" altLang="zh-CN" sz="2400" b="1">
              <a:solidFill>
                <a:schemeClr val="bg1"/>
              </a:solidFill>
              <a:latin typeface="Times New Roman" panose="02020603050405020304" pitchFamily="18" charset="0"/>
              <a:ea typeface="幼圆" panose="02010509060101010101" pitchFamily="49" charset="-122"/>
            </a:endParaRPr>
          </a:p>
          <a:p>
            <a:pPr marL="457200" indent="-457200">
              <a:spcBef>
                <a:spcPct val="50000"/>
              </a:spcBef>
            </a:pPr>
            <a:r>
              <a:rPr kumimoji="1" lang="zh-CN" altLang="en-US" sz="2400" b="1">
                <a:solidFill>
                  <a:srgbClr val="000066"/>
                </a:solidFill>
                <a:latin typeface="Times New Roman" panose="02020603050405020304" pitchFamily="18" charset="0"/>
                <a:ea typeface="幼圆" panose="02010509060101010101" pitchFamily="49" charset="-122"/>
              </a:rPr>
              <a:t>2.本月市场动向分析</a:t>
            </a:r>
            <a:endParaRPr kumimoji="1" lang="zh-CN" altLang="en-US" sz="2400" b="1">
              <a:solidFill>
                <a:srgbClr val="000066"/>
              </a:solidFill>
              <a:latin typeface="Times New Roman" panose="02020603050405020304" pitchFamily="18" charset="0"/>
              <a:ea typeface="幼圆" panose="02010509060101010101" pitchFamily="49" charset="-122"/>
            </a:endParaRPr>
          </a:p>
          <a:p>
            <a:pPr marL="457200" indent="-457200">
              <a:spcBef>
                <a:spcPct val="50000"/>
              </a:spcBef>
            </a:pPr>
            <a:r>
              <a:rPr kumimoji="1" lang="zh-CN" altLang="en-US" sz="2400" b="1">
                <a:solidFill>
                  <a:srgbClr val="000066"/>
                </a:solidFill>
                <a:latin typeface="Times New Roman" panose="02020603050405020304" pitchFamily="18" charset="0"/>
                <a:ea typeface="幼圆" panose="02010509060101010101" pitchFamily="49" charset="-122"/>
              </a:rPr>
              <a:t>3. 展望</a:t>
            </a:r>
            <a:endParaRPr kumimoji="1" lang="zh-CN" altLang="en-US" sz="2400" b="1">
              <a:solidFill>
                <a:srgbClr val="000066"/>
              </a:solidFill>
              <a:latin typeface="Times New Roman" panose="02020603050405020304" pitchFamily="18" charset="0"/>
              <a:ea typeface="幼圆" panose="02010509060101010101" pitchFamily="49" charset="-122"/>
            </a:endParaRPr>
          </a:p>
          <a:p>
            <a:pPr marL="457200" indent="-457200">
              <a:spcBef>
                <a:spcPct val="50000"/>
              </a:spcBef>
            </a:pPr>
            <a:r>
              <a:rPr kumimoji="1" lang="en-US" altLang="zh-CN" sz="2400" b="1">
                <a:solidFill>
                  <a:srgbClr val="000066"/>
                </a:solidFill>
                <a:latin typeface="Times New Roman" panose="02020603050405020304" pitchFamily="18" charset="0"/>
                <a:ea typeface="幼圆" panose="02010509060101010101" pitchFamily="49" charset="-122"/>
              </a:rPr>
              <a:t>4. </a:t>
            </a:r>
            <a:r>
              <a:rPr kumimoji="1" lang="zh-CN" altLang="en-US" sz="2400" b="1">
                <a:solidFill>
                  <a:srgbClr val="000066"/>
                </a:solidFill>
                <a:latin typeface="Times New Roman" panose="02020603050405020304" pitchFamily="18" charset="0"/>
                <a:ea typeface="幼圆" panose="02010509060101010101" pitchFamily="49" charset="-122"/>
              </a:rPr>
              <a:t>公司主要业务</a:t>
            </a:r>
            <a:endParaRPr kumimoji="1" lang="zh-CN" altLang="en-US" sz="2400" b="1">
              <a:solidFill>
                <a:srgbClr val="000066"/>
              </a:solidFill>
              <a:latin typeface="Times New Roman" panose="02020603050405020304" pitchFamily="18" charset="0"/>
              <a:ea typeface="幼圆" panose="02010509060101010101" pitchFamily="49" charset="-122"/>
            </a:endParaRPr>
          </a:p>
          <a:p>
            <a:pPr marL="457200" indent="-457200">
              <a:spcBef>
                <a:spcPct val="50000"/>
              </a:spcBef>
            </a:pPr>
            <a:endParaRPr kumimoji="1" lang="zh-CN" altLang="en-US" sz="2400" b="1">
              <a:solidFill>
                <a:srgbClr val="000099"/>
              </a:solidFill>
              <a:latin typeface="Times New Roman" panose="02020603050405020304" pitchFamily="18" charset="0"/>
              <a:ea typeface="幼圆" panose="02010509060101010101" pitchFamily="49" charset="-122"/>
            </a:endParaRPr>
          </a:p>
        </p:txBody>
      </p:sp>
    </p:spTree>
  </p:cSld>
  <p:clrMapOvr>
    <a:masterClrMapping/>
  </p:clrMapOvr>
  <p:transition>
    <p:wipe dir="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AutoShape 2"/>
          <p:cNvSpPr>
            <a:spLocks noChangeArrowheads="1"/>
          </p:cNvSpPr>
          <p:nvPr/>
        </p:nvSpPr>
        <p:spPr bwMode="auto">
          <a:xfrm>
            <a:off x="1209675" y="3101975"/>
            <a:ext cx="7129463" cy="431800"/>
          </a:xfrm>
          <a:prstGeom prst="flowChartAlternateProcess">
            <a:avLst/>
          </a:prstGeom>
          <a:solidFill>
            <a:srgbClr val="000066"/>
          </a:solidFill>
          <a:ln w="9525">
            <a:noFill/>
            <a:miter lim="800000"/>
          </a:ln>
        </p:spPr>
        <p:txBody>
          <a:bodyPr wrap="none" anchor="ctr"/>
          <a:lstStyle/>
          <a:p>
            <a:pPr algn="ctr"/>
            <a:endParaRPr lang="zh-CN" altLang="en-US">
              <a:ea typeface="幼圆" panose="02010509060101010101" pitchFamily="49" charset="-122"/>
            </a:endParaRPr>
          </a:p>
        </p:txBody>
      </p:sp>
      <p:sp>
        <p:nvSpPr>
          <p:cNvPr id="30723" name="Text Box 3"/>
          <p:cNvSpPr txBox="1">
            <a:spLocks noChangeArrowheads="1"/>
          </p:cNvSpPr>
          <p:nvPr/>
        </p:nvSpPr>
        <p:spPr bwMode="auto">
          <a:xfrm>
            <a:off x="1331913" y="1976438"/>
            <a:ext cx="4897437" cy="2124075"/>
          </a:xfrm>
          <a:prstGeom prst="rect">
            <a:avLst/>
          </a:prstGeom>
          <a:noFill/>
          <a:ln w="9525">
            <a:noFill/>
            <a:miter lim="800000"/>
          </a:ln>
        </p:spPr>
        <p:txBody>
          <a:bodyPr>
            <a:spAutoFit/>
          </a:bodyPr>
          <a:lstStyle/>
          <a:p>
            <a:pPr marL="457200" indent="-457200">
              <a:spcBef>
                <a:spcPct val="50000"/>
              </a:spcBef>
            </a:pPr>
            <a:r>
              <a:rPr kumimoji="1" lang="zh-CN" altLang="en-US" sz="2400" b="1">
                <a:solidFill>
                  <a:srgbClr val="000066"/>
                </a:solidFill>
                <a:latin typeface="幼圆" panose="02010509060101010101" pitchFamily="49" charset="-122"/>
                <a:ea typeface="幼圆" panose="02010509060101010101" pitchFamily="49" charset="-122"/>
              </a:rPr>
              <a:t>1. 本月宏观概况</a:t>
            </a:r>
            <a:endParaRPr kumimoji="1" lang="zh-CN" altLang="en-US" sz="2400" b="1">
              <a:solidFill>
                <a:srgbClr val="000066"/>
              </a:solidFill>
              <a:latin typeface="幼圆" panose="02010509060101010101" pitchFamily="49" charset="-122"/>
              <a:ea typeface="幼圆" panose="02010509060101010101" pitchFamily="49" charset="-122"/>
            </a:endParaRPr>
          </a:p>
          <a:p>
            <a:pPr marL="457200" indent="-457200">
              <a:spcBef>
                <a:spcPct val="50000"/>
              </a:spcBef>
            </a:pPr>
            <a:r>
              <a:rPr kumimoji="1" lang="zh-CN" altLang="en-US" sz="2400" b="1">
                <a:solidFill>
                  <a:srgbClr val="000066"/>
                </a:solidFill>
                <a:latin typeface="幼圆" panose="02010509060101010101" pitchFamily="49" charset="-122"/>
                <a:ea typeface="幼圆" panose="02010509060101010101" pitchFamily="49" charset="-122"/>
              </a:rPr>
              <a:t>2. 本月市场动向分析</a:t>
            </a:r>
            <a:endParaRPr kumimoji="1" lang="zh-CN" altLang="en-US" sz="2400" b="1">
              <a:solidFill>
                <a:srgbClr val="000066"/>
              </a:solidFill>
              <a:latin typeface="幼圆" panose="02010509060101010101" pitchFamily="49" charset="-122"/>
              <a:ea typeface="幼圆" panose="02010509060101010101" pitchFamily="49" charset="-122"/>
            </a:endParaRPr>
          </a:p>
          <a:p>
            <a:pPr marL="457200" indent="-457200">
              <a:spcBef>
                <a:spcPct val="50000"/>
              </a:spcBef>
            </a:pPr>
            <a:r>
              <a:rPr kumimoji="1" lang="zh-CN" altLang="en-US" sz="2400" b="1">
                <a:solidFill>
                  <a:schemeClr val="bg1"/>
                </a:solidFill>
                <a:latin typeface="幼圆" panose="02010509060101010101" pitchFamily="49" charset="-122"/>
                <a:ea typeface="幼圆" panose="02010509060101010101" pitchFamily="49" charset="-122"/>
              </a:rPr>
              <a:t>3. 展望</a:t>
            </a:r>
            <a:endParaRPr kumimoji="1" lang="zh-CN" altLang="en-US" sz="2400" b="1">
              <a:solidFill>
                <a:schemeClr val="bg1"/>
              </a:solidFill>
              <a:latin typeface="幼圆" panose="02010509060101010101" pitchFamily="49" charset="-122"/>
              <a:ea typeface="幼圆" panose="02010509060101010101" pitchFamily="49" charset="-122"/>
            </a:endParaRPr>
          </a:p>
          <a:p>
            <a:pPr marL="457200" indent="-457200">
              <a:spcBef>
                <a:spcPct val="50000"/>
              </a:spcBef>
            </a:pPr>
            <a:r>
              <a:rPr kumimoji="1" lang="en-US" altLang="zh-CN" sz="2400" b="1">
                <a:solidFill>
                  <a:srgbClr val="000066"/>
                </a:solidFill>
                <a:latin typeface="幼圆" panose="02010509060101010101" pitchFamily="49" charset="-122"/>
                <a:ea typeface="幼圆" panose="02010509060101010101" pitchFamily="49" charset="-122"/>
              </a:rPr>
              <a:t>4. </a:t>
            </a:r>
            <a:r>
              <a:rPr kumimoji="1" lang="zh-CN" altLang="en-US" sz="2400" b="1">
                <a:solidFill>
                  <a:srgbClr val="000066"/>
                </a:solidFill>
                <a:latin typeface="幼圆" panose="02010509060101010101" pitchFamily="49" charset="-122"/>
                <a:ea typeface="幼圆" panose="02010509060101010101" pitchFamily="49" charset="-122"/>
              </a:rPr>
              <a:t>公司主要业务</a:t>
            </a:r>
            <a:endParaRPr kumimoji="1" lang="zh-CN" altLang="en-US" sz="2400" b="1">
              <a:solidFill>
                <a:srgbClr val="000066"/>
              </a:solidFill>
              <a:latin typeface="幼圆" panose="02010509060101010101" pitchFamily="49" charset="-122"/>
              <a:ea typeface="幼圆" panose="02010509060101010101" pitchFamily="49" charset="-122"/>
            </a:endParaRPr>
          </a:p>
        </p:txBody>
      </p:sp>
    </p:spTree>
  </p:cSld>
  <p:clrMapOvr>
    <a:masterClrMapping/>
  </p:clrMapOvr>
  <p:transition>
    <p:wipe dir="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3"/>
          <p:cNvSpPr>
            <a:spLocks noChangeArrowheads="1"/>
          </p:cNvSpPr>
          <p:nvPr/>
        </p:nvSpPr>
        <p:spPr bwMode="auto">
          <a:xfrm>
            <a:off x="285750" y="1214438"/>
            <a:ext cx="8402638" cy="5162550"/>
          </a:xfrm>
          <a:prstGeom prst="rect">
            <a:avLst/>
          </a:prstGeom>
          <a:noFill/>
          <a:ln w="9525">
            <a:noFill/>
            <a:miter lim="800000"/>
          </a:ln>
        </p:spPr>
        <p:txBody>
          <a:bodyPr/>
          <a:lstStyle/>
          <a:p>
            <a:pPr marL="342900" indent="-342900">
              <a:spcBef>
                <a:spcPct val="20000"/>
              </a:spcBef>
              <a:buClr>
                <a:srgbClr val="6699FF"/>
              </a:buClr>
              <a:defRPr/>
            </a:pPr>
            <a:r>
              <a:rPr lang="zh-CN" altLang="en-US" sz="1800" b="1" dirty="0">
                <a:solidFill>
                  <a:srgbClr val="000066"/>
                </a:solidFill>
                <a:latin typeface="+mn-ea"/>
                <a:ea typeface="+mn-ea"/>
              </a:rPr>
              <a:t>       </a:t>
            </a:r>
            <a:endParaRPr lang="en-US" altLang="zh-CN" sz="1800" b="1" dirty="0">
              <a:solidFill>
                <a:srgbClr val="000066"/>
              </a:solidFill>
              <a:latin typeface="+mn-ea"/>
              <a:ea typeface="+mn-ea"/>
            </a:endParaRPr>
          </a:p>
        </p:txBody>
      </p:sp>
      <p:sp>
        <p:nvSpPr>
          <p:cNvPr id="31747" name="Rectangle 2"/>
          <p:cNvSpPr>
            <a:spLocks noChangeArrowheads="1"/>
          </p:cNvSpPr>
          <p:nvPr/>
        </p:nvSpPr>
        <p:spPr bwMode="white">
          <a:xfrm>
            <a:off x="428625" y="214313"/>
            <a:ext cx="8231188" cy="708025"/>
          </a:xfrm>
          <a:prstGeom prst="rect">
            <a:avLst/>
          </a:prstGeom>
          <a:noFill/>
          <a:ln w="9525">
            <a:noFill/>
            <a:miter lim="800000"/>
          </a:ln>
        </p:spPr>
        <p:txBody>
          <a:bodyPr/>
          <a:lstStyle/>
          <a:p>
            <a:r>
              <a:rPr lang="zh-CN" altLang="en-US" sz="2400" b="1" dirty="0">
                <a:solidFill>
                  <a:schemeClr val="tx2">
                    <a:lumMod val="75000"/>
                  </a:schemeClr>
                </a:solidFill>
                <a:latin typeface="幼圆" panose="02010509060101010101" pitchFamily="49" charset="-122"/>
                <a:ea typeface="幼圆" panose="02010509060101010101" pitchFamily="49" charset="-122"/>
              </a:rPr>
              <a:t>宏观经济数据</a:t>
            </a:r>
            <a:r>
              <a:rPr lang="zh-CN" altLang="en-US" sz="2400" b="1" dirty="0" smtClean="0">
                <a:solidFill>
                  <a:schemeClr val="tx2">
                    <a:lumMod val="75000"/>
                  </a:schemeClr>
                </a:solidFill>
                <a:latin typeface="幼圆" panose="02010509060101010101" pitchFamily="49" charset="-122"/>
                <a:ea typeface="幼圆" panose="02010509060101010101" pitchFamily="49" charset="-122"/>
              </a:rPr>
              <a:t>解读</a:t>
            </a:r>
            <a:endParaRPr lang="zh-CN" altLang="en-US" sz="2400" b="1" dirty="0">
              <a:solidFill>
                <a:schemeClr val="tx2">
                  <a:lumMod val="75000"/>
                </a:schemeClr>
              </a:solidFill>
              <a:latin typeface="幼圆" panose="02010509060101010101" pitchFamily="49" charset="-122"/>
              <a:ea typeface="幼圆" panose="02010509060101010101" pitchFamily="49" charset="-122"/>
            </a:endParaRPr>
          </a:p>
        </p:txBody>
      </p:sp>
      <p:sp>
        <p:nvSpPr>
          <p:cNvPr id="2" name="文本框 1"/>
          <p:cNvSpPr txBox="1"/>
          <p:nvPr/>
        </p:nvSpPr>
        <p:spPr>
          <a:xfrm>
            <a:off x="428596" y="1214422"/>
            <a:ext cx="8111490" cy="2861310"/>
          </a:xfrm>
          <a:prstGeom prst="rect">
            <a:avLst/>
          </a:prstGeom>
          <a:noFill/>
        </p:spPr>
        <p:txBody>
          <a:bodyPr wrap="square" rtlCol="0" anchor="t">
            <a:spAutoFit/>
          </a:bodyPr>
          <a:lstStyle/>
          <a:p>
            <a:pPr>
              <a:defRPr/>
            </a:pPr>
            <a:endParaRPr lang="zh-CN" altLang="en-US" sz="1800" b="1" dirty="0" smtClean="0">
              <a:solidFill>
                <a:schemeClr val="tx2">
                  <a:lumMod val="75000"/>
                </a:schemeClr>
              </a:solidFill>
              <a:latin typeface="+mn-ea"/>
              <a:ea typeface="+mn-ea"/>
            </a:endParaRPr>
          </a:p>
          <a:p>
            <a:pPr>
              <a:defRPr/>
            </a:pPr>
            <a:r>
              <a:rPr lang="zh-CN" altLang="en-US" sz="1800" b="1" dirty="0" smtClean="0">
                <a:solidFill>
                  <a:schemeClr val="tx2">
                    <a:lumMod val="75000"/>
                  </a:schemeClr>
                </a:solidFill>
                <a:latin typeface="+mn-ea"/>
                <a:ea typeface="+mn-ea"/>
                <a:sym typeface="+mn-ea"/>
              </a:rPr>
              <a:t>    统计局公布</a:t>
            </a:r>
            <a:r>
              <a:rPr lang="en-US" altLang="zh-CN" sz="1800" b="1" dirty="0" smtClean="0">
                <a:solidFill>
                  <a:schemeClr val="tx2">
                    <a:lumMod val="75000"/>
                  </a:schemeClr>
                </a:solidFill>
                <a:latin typeface="+mn-ea"/>
                <a:ea typeface="+mn-ea"/>
                <a:sym typeface="+mn-ea"/>
              </a:rPr>
              <a:t>9</a:t>
            </a:r>
            <a:r>
              <a:rPr lang="zh-CN" altLang="en-US" sz="1800" b="1" dirty="0" smtClean="0">
                <a:solidFill>
                  <a:schemeClr val="tx2">
                    <a:lumMod val="75000"/>
                  </a:schemeClr>
                </a:solidFill>
                <a:latin typeface="+mn-ea"/>
                <a:ea typeface="+mn-ea"/>
                <a:sym typeface="+mn-ea"/>
              </a:rPr>
              <a:t>月</a:t>
            </a:r>
            <a:r>
              <a:rPr lang="zh-CN" altLang="en-US" sz="1800" b="1" dirty="0">
                <a:solidFill>
                  <a:schemeClr val="tx2">
                    <a:lumMod val="75000"/>
                  </a:schemeClr>
                </a:solidFill>
                <a:latin typeface="+mn-ea"/>
                <a:ea typeface="+mn-ea"/>
                <a:sym typeface="+mn-ea"/>
              </a:rPr>
              <a:t>制造业</a:t>
            </a:r>
            <a:r>
              <a:rPr lang="en-US" altLang="zh-CN" sz="1800" b="1" dirty="0">
                <a:solidFill>
                  <a:schemeClr val="tx2">
                    <a:lumMod val="75000"/>
                  </a:schemeClr>
                </a:solidFill>
                <a:latin typeface="+mn-ea"/>
                <a:ea typeface="+mn-ea"/>
                <a:sym typeface="+mn-ea"/>
              </a:rPr>
              <a:t>PMI</a:t>
            </a:r>
            <a:r>
              <a:rPr lang="zh-CN" altLang="en-US" sz="1800" b="1" dirty="0">
                <a:solidFill>
                  <a:schemeClr val="tx2">
                    <a:lumMod val="75000"/>
                  </a:schemeClr>
                </a:solidFill>
                <a:latin typeface="+mn-ea"/>
                <a:ea typeface="+mn-ea"/>
                <a:sym typeface="+mn-ea"/>
              </a:rPr>
              <a:t>为</a:t>
            </a:r>
            <a:r>
              <a:rPr lang="en-US" altLang="zh-CN" sz="1800" b="1" dirty="0" smtClean="0">
                <a:solidFill>
                  <a:schemeClr val="tx2">
                    <a:lumMod val="75000"/>
                  </a:schemeClr>
                </a:solidFill>
                <a:latin typeface="+mn-ea"/>
                <a:ea typeface="+mn-ea"/>
                <a:sym typeface="+mn-ea"/>
              </a:rPr>
              <a:t>52.4</a:t>
            </a:r>
            <a:r>
              <a:rPr lang="zh-CN" altLang="en-US" sz="1800" b="1" dirty="0" smtClean="0">
                <a:solidFill>
                  <a:schemeClr val="tx2">
                    <a:lumMod val="75000"/>
                  </a:schemeClr>
                </a:solidFill>
                <a:latin typeface="+mn-ea"/>
                <a:ea typeface="+mn-ea"/>
                <a:sym typeface="+mn-ea"/>
              </a:rPr>
              <a:t>，环比上升</a:t>
            </a:r>
            <a:r>
              <a:rPr lang="en-US" altLang="zh-CN" sz="1800" b="1" dirty="0" smtClean="0">
                <a:solidFill>
                  <a:schemeClr val="tx2">
                    <a:lumMod val="75000"/>
                  </a:schemeClr>
                </a:solidFill>
                <a:latin typeface="+mn-ea"/>
                <a:ea typeface="+mn-ea"/>
                <a:sym typeface="+mn-ea"/>
              </a:rPr>
              <a:t>0.7</a:t>
            </a:r>
            <a:r>
              <a:rPr lang="zh-CN" altLang="en-US" sz="1800" b="1" dirty="0" smtClean="0">
                <a:solidFill>
                  <a:schemeClr val="tx2">
                    <a:lumMod val="75000"/>
                  </a:schemeClr>
                </a:solidFill>
                <a:latin typeface="+mn-ea"/>
                <a:ea typeface="+mn-ea"/>
                <a:sym typeface="+mn-ea"/>
              </a:rPr>
              <a:t>个百分点，连续两个月上升，并高于去年同期</a:t>
            </a:r>
            <a:r>
              <a:rPr lang="en-US" altLang="zh-CN" sz="1800" b="1" dirty="0" smtClean="0">
                <a:solidFill>
                  <a:schemeClr val="tx2">
                    <a:lumMod val="75000"/>
                  </a:schemeClr>
                </a:solidFill>
                <a:latin typeface="+mn-ea"/>
                <a:ea typeface="+mn-ea"/>
                <a:sym typeface="+mn-ea"/>
              </a:rPr>
              <a:t>2</a:t>
            </a:r>
            <a:r>
              <a:rPr lang="zh-CN" altLang="en-US" sz="1800" b="1" dirty="0" smtClean="0">
                <a:solidFill>
                  <a:schemeClr val="tx2">
                    <a:lumMod val="75000"/>
                  </a:schemeClr>
                </a:solidFill>
                <a:latin typeface="+mn-ea"/>
                <a:ea typeface="+mn-ea"/>
                <a:sym typeface="+mn-ea"/>
              </a:rPr>
              <a:t>个百分点，是</a:t>
            </a:r>
            <a:r>
              <a:rPr lang="en-US" altLang="zh-CN" sz="1800" b="1" dirty="0" smtClean="0">
                <a:solidFill>
                  <a:schemeClr val="tx2">
                    <a:lumMod val="75000"/>
                  </a:schemeClr>
                </a:solidFill>
                <a:latin typeface="+mn-ea"/>
                <a:ea typeface="+mn-ea"/>
                <a:sym typeface="+mn-ea"/>
              </a:rPr>
              <a:t>2012</a:t>
            </a:r>
            <a:r>
              <a:rPr lang="zh-CN" altLang="en-US" sz="1800" b="1" dirty="0" smtClean="0">
                <a:solidFill>
                  <a:schemeClr val="tx2">
                    <a:lumMod val="75000"/>
                  </a:schemeClr>
                </a:solidFill>
                <a:latin typeface="+mn-ea"/>
                <a:ea typeface="+mn-ea"/>
                <a:sym typeface="+mn-ea"/>
              </a:rPr>
              <a:t>年</a:t>
            </a:r>
            <a:r>
              <a:rPr lang="en-US" altLang="zh-CN" sz="1800" b="1" dirty="0" smtClean="0">
                <a:solidFill>
                  <a:schemeClr val="tx2">
                    <a:lumMod val="75000"/>
                  </a:schemeClr>
                </a:solidFill>
                <a:latin typeface="+mn-ea"/>
                <a:ea typeface="+mn-ea"/>
                <a:sym typeface="+mn-ea"/>
              </a:rPr>
              <a:t>5</a:t>
            </a:r>
            <a:r>
              <a:rPr lang="zh-CN" altLang="en-US" sz="1800" b="1" dirty="0" smtClean="0">
                <a:solidFill>
                  <a:schemeClr val="tx2">
                    <a:lumMod val="75000"/>
                  </a:schemeClr>
                </a:solidFill>
                <a:latin typeface="+mn-ea"/>
                <a:ea typeface="+mn-ea"/>
                <a:sym typeface="+mn-ea"/>
              </a:rPr>
              <a:t>月以来的最高点。</a:t>
            </a:r>
            <a:r>
              <a:rPr lang="zh-CN" altLang="en-US" sz="1800" b="1" dirty="0" smtClean="0">
                <a:solidFill>
                  <a:schemeClr val="tx2">
                    <a:lumMod val="75000"/>
                  </a:schemeClr>
                </a:solidFill>
                <a:latin typeface="+mn-lt"/>
                <a:ea typeface="+mn-ea"/>
                <a:sym typeface="+mn-ea"/>
              </a:rPr>
              <a:t>本次上涨的关键因素在于三方面：一是供需两端继续向好；二是国内外市场需求改善；三是产业结构的持续优化。</a:t>
            </a:r>
            <a:r>
              <a:rPr lang="en-US" altLang="zh-CN" sz="1800" b="1" dirty="0" smtClean="0">
                <a:solidFill>
                  <a:schemeClr val="tx2">
                    <a:lumMod val="75000"/>
                  </a:schemeClr>
                </a:solidFill>
                <a:latin typeface="+mn-lt"/>
                <a:ea typeface="+mn-ea"/>
                <a:sym typeface="+mn-ea"/>
              </a:rPr>
              <a:t>9</a:t>
            </a:r>
            <a:r>
              <a:rPr lang="zh-CN" altLang="en-US" sz="1800" b="1" dirty="0" smtClean="0">
                <a:solidFill>
                  <a:schemeClr val="tx2">
                    <a:lumMod val="75000"/>
                  </a:schemeClr>
                </a:solidFill>
                <a:latin typeface="+mn-lt"/>
                <a:ea typeface="+mn-ea"/>
                <a:sym typeface="+mn-ea"/>
              </a:rPr>
              <a:t>月财</a:t>
            </a:r>
            <a:r>
              <a:rPr lang="zh-CN" altLang="en-US" sz="1800" b="1" dirty="0">
                <a:solidFill>
                  <a:schemeClr val="tx2">
                    <a:lumMod val="75000"/>
                  </a:schemeClr>
                </a:solidFill>
                <a:latin typeface="+mn-lt"/>
                <a:ea typeface="+mn-ea"/>
                <a:sym typeface="+mn-ea"/>
              </a:rPr>
              <a:t>新中国</a:t>
            </a:r>
            <a:r>
              <a:rPr lang="zh-CN" altLang="en-US" sz="1800" b="1" dirty="0" smtClean="0">
                <a:solidFill>
                  <a:schemeClr val="tx2">
                    <a:lumMod val="75000"/>
                  </a:schemeClr>
                </a:solidFill>
                <a:latin typeface="+mn-lt"/>
                <a:ea typeface="+mn-ea"/>
                <a:sym typeface="+mn-ea"/>
              </a:rPr>
              <a:t>制造业</a:t>
            </a:r>
            <a:r>
              <a:rPr lang="en-US" altLang="zh-CN" sz="1800" b="1" dirty="0" smtClean="0">
                <a:solidFill>
                  <a:schemeClr val="tx2">
                    <a:lumMod val="75000"/>
                  </a:schemeClr>
                </a:solidFill>
                <a:latin typeface="+mn-lt"/>
                <a:ea typeface="+mn-ea"/>
                <a:sym typeface="+mn-ea"/>
              </a:rPr>
              <a:t>PMI</a:t>
            </a:r>
            <a:r>
              <a:rPr lang="zh-CN" altLang="en-US" sz="1800" b="1" dirty="0" smtClean="0">
                <a:solidFill>
                  <a:schemeClr val="tx2">
                    <a:lumMod val="75000"/>
                  </a:schemeClr>
                </a:solidFill>
                <a:latin typeface="+mn-lt"/>
                <a:ea typeface="+mn-ea"/>
                <a:sym typeface="+mn-ea"/>
              </a:rPr>
              <a:t>录得</a:t>
            </a:r>
            <a:r>
              <a:rPr lang="en-US" altLang="zh-CN" sz="1800" b="1" dirty="0" smtClean="0">
                <a:solidFill>
                  <a:schemeClr val="tx2">
                    <a:lumMod val="75000"/>
                  </a:schemeClr>
                </a:solidFill>
                <a:latin typeface="+mn-lt"/>
                <a:ea typeface="+mn-ea"/>
                <a:sym typeface="+mn-ea"/>
              </a:rPr>
              <a:t>51</a:t>
            </a:r>
            <a:r>
              <a:rPr lang="zh-CN" altLang="en-US" sz="1800" b="1" dirty="0" smtClean="0">
                <a:solidFill>
                  <a:schemeClr val="tx2">
                    <a:lumMod val="75000"/>
                  </a:schemeClr>
                </a:solidFill>
                <a:latin typeface="+mn-lt"/>
                <a:ea typeface="+mn-ea"/>
                <a:sym typeface="+mn-ea"/>
              </a:rPr>
              <a:t>，环比下降</a:t>
            </a:r>
            <a:r>
              <a:rPr lang="en-US" altLang="zh-CN" sz="1800" b="1" dirty="0" smtClean="0">
                <a:solidFill>
                  <a:schemeClr val="tx2">
                    <a:lumMod val="75000"/>
                  </a:schemeClr>
                </a:solidFill>
                <a:latin typeface="+mn-lt"/>
                <a:ea typeface="+mn-ea"/>
                <a:sym typeface="+mn-ea"/>
              </a:rPr>
              <a:t>0.6</a:t>
            </a:r>
            <a:r>
              <a:rPr lang="zh-CN" altLang="en-US" sz="1800" b="1" dirty="0" smtClean="0">
                <a:solidFill>
                  <a:schemeClr val="tx2">
                    <a:lumMod val="75000"/>
                  </a:schemeClr>
                </a:solidFill>
                <a:latin typeface="+mn-lt"/>
                <a:ea typeface="+mn-ea"/>
                <a:sym typeface="+mn-ea"/>
              </a:rPr>
              <a:t>个百分点，结束了</a:t>
            </a:r>
            <a:r>
              <a:rPr lang="en-US" altLang="zh-CN" sz="1800" b="1" dirty="0" smtClean="0">
                <a:solidFill>
                  <a:schemeClr val="tx2">
                    <a:lumMod val="75000"/>
                  </a:schemeClr>
                </a:solidFill>
                <a:latin typeface="+mn-lt"/>
                <a:ea typeface="+mn-ea"/>
                <a:sym typeface="+mn-ea"/>
              </a:rPr>
              <a:t>3</a:t>
            </a:r>
            <a:r>
              <a:rPr lang="zh-CN" altLang="en-US" sz="1800" b="1" dirty="0" smtClean="0">
                <a:solidFill>
                  <a:schemeClr val="tx2">
                    <a:lumMod val="75000"/>
                  </a:schemeClr>
                </a:solidFill>
                <a:latin typeface="+mn-lt"/>
                <a:ea typeface="+mn-ea"/>
                <a:sym typeface="+mn-ea"/>
              </a:rPr>
              <a:t>个月的上升趋势。从两个指标的背离来看，</a:t>
            </a:r>
            <a:r>
              <a:rPr lang="en-US" altLang="zh-CN" sz="1800" b="1" dirty="0" smtClean="0">
                <a:solidFill>
                  <a:schemeClr val="tx2">
                    <a:lumMod val="75000"/>
                  </a:schemeClr>
                </a:solidFill>
                <a:latin typeface="+mn-lt"/>
                <a:ea typeface="+mn-ea"/>
                <a:sym typeface="+mn-ea"/>
              </a:rPr>
              <a:t>9</a:t>
            </a:r>
            <a:r>
              <a:rPr lang="zh-CN" altLang="en-US" sz="1800" b="1" dirty="0" smtClean="0">
                <a:solidFill>
                  <a:schemeClr val="tx2">
                    <a:lumMod val="75000"/>
                  </a:schemeClr>
                </a:solidFill>
                <a:latin typeface="+mn-lt"/>
                <a:ea typeface="+mn-ea"/>
                <a:sym typeface="+mn-ea"/>
              </a:rPr>
              <a:t>月的扩张加速更多体现在结构上，可能不具备持续性，四季度经济下行压力较大。</a:t>
            </a:r>
            <a:endParaRPr lang="zh-CN" altLang="en-US" sz="1800" b="1" dirty="0" smtClean="0">
              <a:solidFill>
                <a:schemeClr val="tx2">
                  <a:lumMod val="75000"/>
                </a:schemeClr>
              </a:solidFill>
              <a:latin typeface="+mn-lt"/>
              <a:ea typeface="+mn-ea"/>
              <a:sym typeface="+mn-ea"/>
            </a:endParaRPr>
          </a:p>
          <a:p>
            <a:pPr>
              <a:defRPr/>
            </a:pPr>
            <a:r>
              <a:rPr lang="zh-CN" altLang="en-US" sz="1800" b="1" dirty="0" smtClean="0">
                <a:solidFill>
                  <a:schemeClr val="tx2">
                    <a:lumMod val="75000"/>
                  </a:schemeClr>
                </a:solidFill>
                <a:latin typeface="+mn-lt"/>
                <a:ea typeface="+mn-ea"/>
                <a:sym typeface="+mn-ea"/>
              </a:rPr>
              <a:t>    </a:t>
            </a:r>
            <a:r>
              <a:rPr lang="en-US" altLang="zh-CN" sz="1800" b="1" dirty="0" smtClean="0">
                <a:solidFill>
                  <a:srgbClr val="002060"/>
                </a:solidFill>
                <a:latin typeface="+mn-ea"/>
                <a:ea typeface="+mn-ea"/>
                <a:sym typeface="+mn-ea"/>
              </a:rPr>
              <a:t>9</a:t>
            </a:r>
            <a:r>
              <a:rPr lang="zh-CN" altLang="en-US" sz="1800" b="1" dirty="0" smtClean="0">
                <a:solidFill>
                  <a:srgbClr val="002060"/>
                </a:solidFill>
                <a:latin typeface="+mn-ea"/>
                <a:ea typeface="+mn-ea"/>
                <a:sym typeface="+mn-ea"/>
              </a:rPr>
              <a:t>月</a:t>
            </a:r>
            <a:r>
              <a:rPr lang="en-US" altLang="zh-CN" sz="1800" b="1" dirty="0" smtClean="0">
                <a:solidFill>
                  <a:srgbClr val="002060"/>
                </a:solidFill>
                <a:latin typeface="+mn-ea"/>
                <a:ea typeface="+mn-ea"/>
                <a:sym typeface="+mn-ea"/>
              </a:rPr>
              <a:t>CPI</a:t>
            </a:r>
            <a:r>
              <a:rPr lang="zh-CN" altLang="en-US" sz="1800" b="1" dirty="0" smtClean="0">
                <a:solidFill>
                  <a:srgbClr val="002060"/>
                </a:solidFill>
                <a:latin typeface="+mn-ea"/>
                <a:ea typeface="+mn-ea"/>
                <a:sym typeface="+mn-ea"/>
              </a:rPr>
              <a:t>同比上涨</a:t>
            </a:r>
            <a:r>
              <a:rPr lang="en-US" altLang="zh-CN" sz="1800" b="1" dirty="0" smtClean="0">
                <a:solidFill>
                  <a:srgbClr val="002060"/>
                </a:solidFill>
                <a:latin typeface="+mn-ea"/>
                <a:ea typeface="+mn-ea"/>
                <a:sym typeface="+mn-ea"/>
              </a:rPr>
              <a:t>1.6%</a:t>
            </a:r>
            <a:r>
              <a:rPr lang="zh-CN" altLang="en-US" sz="1800" b="1" dirty="0" smtClean="0">
                <a:solidFill>
                  <a:srgbClr val="002060"/>
                </a:solidFill>
                <a:latin typeface="+mn-ea"/>
                <a:ea typeface="+mn-ea"/>
                <a:sym typeface="+mn-ea"/>
              </a:rPr>
              <a:t>，回落</a:t>
            </a:r>
            <a:r>
              <a:rPr lang="en-US" altLang="zh-CN" sz="1800" b="1" dirty="0" smtClean="0">
                <a:solidFill>
                  <a:srgbClr val="002060"/>
                </a:solidFill>
                <a:latin typeface="+mn-ea"/>
                <a:ea typeface="+mn-ea"/>
                <a:sym typeface="+mn-ea"/>
              </a:rPr>
              <a:t>0.2%</a:t>
            </a:r>
            <a:r>
              <a:rPr lang="zh-CN" altLang="en-US" sz="1800" b="1" dirty="0" smtClean="0">
                <a:solidFill>
                  <a:srgbClr val="002060"/>
                </a:solidFill>
                <a:latin typeface="+mn-ea"/>
                <a:ea typeface="+mn-ea"/>
                <a:sym typeface="+mn-ea"/>
              </a:rPr>
              <a:t>，主要由于食品同比回落较多，同比下降</a:t>
            </a:r>
            <a:r>
              <a:rPr lang="en-US" altLang="zh-CN" sz="1800" b="1" dirty="0" smtClean="0">
                <a:solidFill>
                  <a:srgbClr val="002060"/>
                </a:solidFill>
                <a:latin typeface="+mn-ea"/>
                <a:ea typeface="+mn-ea"/>
                <a:sym typeface="+mn-ea"/>
              </a:rPr>
              <a:t>1.4%</a:t>
            </a:r>
            <a:r>
              <a:rPr lang="zh-CN" altLang="en-US" sz="1800" b="1" dirty="0" smtClean="0">
                <a:solidFill>
                  <a:srgbClr val="002060"/>
                </a:solidFill>
                <a:latin typeface="+mn-ea"/>
                <a:ea typeface="+mn-ea"/>
                <a:sym typeface="+mn-ea"/>
              </a:rPr>
              <a:t>。</a:t>
            </a:r>
            <a:r>
              <a:rPr lang="en-US" altLang="zh-CN" sz="1800" b="1" dirty="0" smtClean="0">
                <a:solidFill>
                  <a:srgbClr val="002060"/>
                </a:solidFill>
                <a:latin typeface="+mn-ea"/>
                <a:ea typeface="+mn-ea"/>
                <a:sym typeface="+mn-ea"/>
              </a:rPr>
              <a:t>PPI</a:t>
            </a:r>
            <a:r>
              <a:rPr lang="zh-CN" altLang="en-US" sz="1800" b="1" dirty="0" smtClean="0">
                <a:solidFill>
                  <a:srgbClr val="002060"/>
                </a:solidFill>
                <a:latin typeface="+mn-ea"/>
                <a:ea typeface="+mn-ea"/>
                <a:sym typeface="+mn-ea"/>
              </a:rPr>
              <a:t>同比上涨</a:t>
            </a:r>
            <a:r>
              <a:rPr lang="en-US" altLang="zh-CN" sz="1800" b="1" dirty="0" smtClean="0">
                <a:solidFill>
                  <a:srgbClr val="002060"/>
                </a:solidFill>
                <a:latin typeface="+mn-ea"/>
                <a:ea typeface="+mn-ea"/>
                <a:sym typeface="+mn-ea"/>
              </a:rPr>
              <a:t>6.9%</a:t>
            </a:r>
            <a:r>
              <a:rPr lang="zh-CN" altLang="en-US" sz="1800" b="1" dirty="0" smtClean="0">
                <a:solidFill>
                  <a:srgbClr val="002060"/>
                </a:solidFill>
                <a:latin typeface="+mn-ea"/>
                <a:ea typeface="+mn-ea"/>
                <a:sym typeface="+mn-ea"/>
              </a:rPr>
              <a:t>，涨幅扩大</a:t>
            </a:r>
            <a:r>
              <a:rPr lang="en-US" altLang="zh-CN" sz="1800" b="1" dirty="0" smtClean="0">
                <a:solidFill>
                  <a:srgbClr val="002060"/>
                </a:solidFill>
                <a:latin typeface="+mn-ea"/>
                <a:ea typeface="+mn-ea"/>
                <a:sym typeface="+mn-ea"/>
              </a:rPr>
              <a:t>0.6%</a:t>
            </a:r>
            <a:r>
              <a:rPr lang="zh-CN" altLang="en-US" sz="1800" b="1" dirty="0" smtClean="0">
                <a:solidFill>
                  <a:srgbClr val="002060"/>
                </a:solidFill>
                <a:latin typeface="+mn-ea"/>
                <a:ea typeface="+mn-ea"/>
                <a:sym typeface="+mn-ea"/>
              </a:rPr>
              <a:t>，黑色金属冶炼、造纸及纸制品的环比涨幅位居前列。</a:t>
            </a:r>
            <a:endParaRPr lang="zh-CN" altLang="en-US" sz="1800" b="1" dirty="0" smtClean="0">
              <a:solidFill>
                <a:srgbClr val="FF0000"/>
              </a:solidFill>
              <a:latin typeface="+mn-ea"/>
              <a:ea typeface="+mn-ea"/>
            </a:endParaRPr>
          </a:p>
        </p:txBody>
      </p:sp>
    </p:spTree>
  </p:cSld>
  <p:clrMapOvr>
    <a:masterClrMapping/>
  </p:clrMapOvr>
  <p:transition>
    <p:wipe dir="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3"/>
          <p:cNvSpPr>
            <a:spLocks noChangeArrowheads="1"/>
          </p:cNvSpPr>
          <p:nvPr/>
        </p:nvSpPr>
        <p:spPr bwMode="auto">
          <a:xfrm>
            <a:off x="71438" y="1071563"/>
            <a:ext cx="8929687" cy="3071812"/>
          </a:xfrm>
          <a:prstGeom prst="rect">
            <a:avLst/>
          </a:prstGeom>
          <a:noFill/>
          <a:ln w="9525">
            <a:noFill/>
            <a:miter lim="800000"/>
          </a:ln>
        </p:spPr>
        <p:txBody>
          <a:bodyPr/>
          <a:lstStyle/>
          <a:p>
            <a:pPr marL="342900" indent="-342900">
              <a:lnSpc>
                <a:spcPct val="135000"/>
              </a:lnSpc>
              <a:spcBef>
                <a:spcPct val="20000"/>
              </a:spcBef>
              <a:buClr>
                <a:srgbClr val="6699FF"/>
              </a:buClr>
              <a:buFont typeface="Wingdings" panose="05000000000000000000" pitchFamily="2" charset="2"/>
              <a:buChar char="n"/>
              <a:defRPr/>
            </a:pPr>
            <a:endParaRPr lang="en-US" altLang="zh-CN" sz="1800" b="1" dirty="0">
              <a:solidFill>
                <a:srgbClr val="000066"/>
              </a:solidFill>
              <a:latin typeface="+mn-ea"/>
            </a:endParaRPr>
          </a:p>
          <a:p>
            <a:pPr marL="342900" indent="-342900">
              <a:lnSpc>
                <a:spcPct val="135000"/>
              </a:lnSpc>
              <a:spcBef>
                <a:spcPct val="20000"/>
              </a:spcBef>
              <a:buClr>
                <a:srgbClr val="6699FF"/>
              </a:buClr>
              <a:buFont typeface="Wingdings" panose="05000000000000000000" pitchFamily="2" charset="2"/>
              <a:buChar char="n"/>
              <a:defRPr/>
            </a:pPr>
            <a:endParaRPr lang="en-US" altLang="zh-CN" sz="1800" b="1" dirty="0">
              <a:solidFill>
                <a:srgbClr val="000066"/>
              </a:solidFill>
              <a:latin typeface="+mn-ea"/>
            </a:endParaRPr>
          </a:p>
          <a:p>
            <a:pPr marL="342900" indent="-342900">
              <a:lnSpc>
                <a:spcPct val="135000"/>
              </a:lnSpc>
              <a:spcBef>
                <a:spcPct val="20000"/>
              </a:spcBef>
              <a:buClr>
                <a:srgbClr val="6699FF"/>
              </a:buClr>
              <a:defRPr/>
            </a:pPr>
            <a:endParaRPr lang="en-US" altLang="zh-CN" sz="1800" b="1" dirty="0">
              <a:solidFill>
                <a:srgbClr val="000066"/>
              </a:solidFill>
              <a:latin typeface="+mn-ea"/>
            </a:endParaRPr>
          </a:p>
          <a:p>
            <a:pPr marL="342900" indent="-342900">
              <a:lnSpc>
                <a:spcPct val="135000"/>
              </a:lnSpc>
              <a:spcBef>
                <a:spcPct val="20000"/>
              </a:spcBef>
              <a:buClr>
                <a:srgbClr val="6699FF"/>
              </a:buClr>
              <a:defRPr/>
            </a:pPr>
            <a:endParaRPr lang="en-US" altLang="zh-CN" sz="1800" b="1" dirty="0">
              <a:solidFill>
                <a:srgbClr val="000066"/>
              </a:solidFill>
              <a:latin typeface="+mn-ea"/>
            </a:endParaRPr>
          </a:p>
          <a:p>
            <a:pPr marL="342900" indent="-342900">
              <a:lnSpc>
                <a:spcPct val="135000"/>
              </a:lnSpc>
              <a:spcBef>
                <a:spcPct val="20000"/>
              </a:spcBef>
              <a:buClr>
                <a:srgbClr val="6699FF"/>
              </a:buClr>
              <a:defRPr/>
            </a:pPr>
            <a:endParaRPr lang="en-US" altLang="zh-CN" sz="1800" b="1" dirty="0">
              <a:solidFill>
                <a:srgbClr val="000066"/>
              </a:solidFill>
              <a:latin typeface="+mn-ea"/>
            </a:endParaRPr>
          </a:p>
          <a:p>
            <a:pPr marL="342900" indent="-342900">
              <a:lnSpc>
                <a:spcPct val="135000"/>
              </a:lnSpc>
              <a:spcBef>
                <a:spcPct val="20000"/>
              </a:spcBef>
              <a:buClr>
                <a:srgbClr val="6699FF"/>
              </a:buClr>
              <a:defRPr/>
            </a:pPr>
            <a:endParaRPr lang="en-US" altLang="zh-CN" sz="1800" b="1" dirty="0">
              <a:solidFill>
                <a:srgbClr val="000066"/>
              </a:solidFill>
              <a:latin typeface="+mn-ea"/>
            </a:endParaRPr>
          </a:p>
          <a:p>
            <a:pPr marL="342900" indent="-342900">
              <a:lnSpc>
                <a:spcPct val="135000"/>
              </a:lnSpc>
              <a:spcBef>
                <a:spcPct val="20000"/>
              </a:spcBef>
              <a:buClr>
                <a:srgbClr val="6699FF"/>
              </a:buClr>
              <a:defRPr/>
            </a:pPr>
            <a:endParaRPr lang="en-US" altLang="zh-CN" sz="1800" b="1" dirty="0">
              <a:solidFill>
                <a:srgbClr val="000066"/>
              </a:solidFill>
              <a:latin typeface="+mn-ea"/>
            </a:endParaRPr>
          </a:p>
          <a:p>
            <a:pPr marL="342900" indent="-342900">
              <a:lnSpc>
                <a:spcPct val="135000"/>
              </a:lnSpc>
              <a:spcBef>
                <a:spcPct val="20000"/>
              </a:spcBef>
              <a:buClr>
                <a:srgbClr val="6699FF"/>
              </a:buClr>
              <a:defRPr/>
            </a:pPr>
            <a:r>
              <a:rPr lang="zh-CN" altLang="en-US" sz="1800" b="1" dirty="0">
                <a:solidFill>
                  <a:srgbClr val="000066"/>
                </a:solidFill>
                <a:latin typeface="+mn-ea"/>
              </a:rPr>
              <a:t>    </a:t>
            </a:r>
            <a:endParaRPr lang="en-US" altLang="zh-CN" sz="1800" b="1" dirty="0">
              <a:solidFill>
                <a:srgbClr val="000066"/>
              </a:solidFill>
              <a:latin typeface="+mn-ea"/>
              <a:ea typeface="+mn-ea"/>
            </a:endParaRPr>
          </a:p>
          <a:p>
            <a:pPr marL="0" indent="0">
              <a:lnSpc>
                <a:spcPct val="135000"/>
              </a:lnSpc>
              <a:spcBef>
                <a:spcPct val="20000"/>
              </a:spcBef>
              <a:buClr>
                <a:srgbClr val="6699FF"/>
              </a:buClr>
              <a:buFont typeface="Wingdings" panose="05000000000000000000" pitchFamily="2" charset="2"/>
              <a:buNone/>
              <a:defRPr/>
            </a:pPr>
            <a:endParaRPr lang="en-US" altLang="zh-CN" sz="1800" b="1" dirty="0">
              <a:solidFill>
                <a:srgbClr val="000066"/>
              </a:solidFill>
              <a:ea typeface="幼圆" panose="02010509060101010101" pitchFamily="49" charset="-122"/>
            </a:endParaRPr>
          </a:p>
          <a:p>
            <a:pPr marL="342900" indent="-342900">
              <a:lnSpc>
                <a:spcPct val="135000"/>
              </a:lnSpc>
              <a:spcBef>
                <a:spcPct val="20000"/>
              </a:spcBef>
              <a:buClr>
                <a:srgbClr val="6699FF"/>
              </a:buClr>
              <a:defRPr/>
            </a:pPr>
            <a:endParaRPr lang="en-US" altLang="zh-CN" sz="1600" b="1" dirty="0">
              <a:solidFill>
                <a:srgbClr val="000066"/>
              </a:solidFill>
              <a:ea typeface="幼圆" panose="02010509060101010101" pitchFamily="49" charset="-122"/>
            </a:endParaRPr>
          </a:p>
          <a:p>
            <a:pPr>
              <a:defRPr/>
            </a:pPr>
            <a:endParaRPr lang="zh-CN" altLang="en-US" sz="1800" dirty="0"/>
          </a:p>
          <a:p>
            <a:pPr>
              <a:defRPr/>
            </a:pPr>
            <a:r>
              <a:rPr lang="zh-CN" altLang="en-US" sz="1800" dirty="0"/>
              <a:t> </a:t>
            </a:r>
            <a:endParaRPr lang="zh-CN" altLang="en-US" sz="1800" dirty="0"/>
          </a:p>
        </p:txBody>
      </p:sp>
      <p:sp>
        <p:nvSpPr>
          <p:cNvPr id="32771" name="Rectangle 2"/>
          <p:cNvSpPr>
            <a:spLocks noChangeArrowheads="1"/>
          </p:cNvSpPr>
          <p:nvPr/>
        </p:nvSpPr>
        <p:spPr bwMode="white">
          <a:xfrm>
            <a:off x="428625" y="214313"/>
            <a:ext cx="8231188" cy="708025"/>
          </a:xfrm>
          <a:prstGeom prst="rect">
            <a:avLst/>
          </a:prstGeom>
          <a:noFill/>
          <a:ln w="9525">
            <a:noFill/>
            <a:miter lim="800000"/>
          </a:ln>
        </p:spPr>
        <p:txBody>
          <a:bodyPr/>
          <a:lstStyle/>
          <a:p>
            <a:r>
              <a:rPr lang="zh-CN" altLang="en-US" sz="2400" b="1" dirty="0" smtClean="0">
                <a:solidFill>
                  <a:srgbClr val="002060"/>
                </a:solidFill>
                <a:uFillTx/>
                <a:latin typeface="幼圆" panose="02010509060101010101" pitchFamily="49" charset="-122"/>
                <a:ea typeface="幼圆" panose="02010509060101010101" pitchFamily="49" charset="-122"/>
              </a:rPr>
              <a:t>展望</a:t>
            </a:r>
            <a:endParaRPr lang="zh-CN" altLang="en-US" sz="2400" b="1" dirty="0" smtClean="0">
              <a:solidFill>
                <a:srgbClr val="002060"/>
              </a:solidFill>
              <a:uFillTx/>
              <a:latin typeface="幼圆" panose="02010509060101010101" pitchFamily="49" charset="-122"/>
              <a:ea typeface="幼圆" panose="02010509060101010101" pitchFamily="49" charset="-122"/>
            </a:endParaRPr>
          </a:p>
        </p:txBody>
      </p:sp>
      <p:sp>
        <p:nvSpPr>
          <p:cNvPr id="6" name="矩形 5"/>
          <p:cNvSpPr/>
          <p:nvPr/>
        </p:nvSpPr>
        <p:spPr>
          <a:xfrm>
            <a:off x="214313" y="1285875"/>
            <a:ext cx="8501062" cy="369888"/>
          </a:xfrm>
          <a:prstGeom prst="rect">
            <a:avLst/>
          </a:prstGeom>
        </p:spPr>
        <p:txBody>
          <a:bodyPr>
            <a:spAutoFit/>
          </a:bodyPr>
          <a:lstStyle/>
          <a:p>
            <a:pPr>
              <a:defRPr/>
            </a:pPr>
            <a:r>
              <a:rPr lang="zh-CN" altLang="en-US" sz="1800" b="1" dirty="0">
                <a:solidFill>
                  <a:srgbClr val="000066"/>
                </a:solidFill>
                <a:latin typeface="+mn-ea"/>
                <a:ea typeface="+mn-ea"/>
              </a:rPr>
              <a:t>   </a:t>
            </a:r>
            <a:endParaRPr lang="zh-CN" altLang="en-US" sz="1800" b="1" dirty="0">
              <a:solidFill>
                <a:srgbClr val="000066"/>
              </a:solidFill>
              <a:latin typeface="+mn-ea"/>
              <a:ea typeface="+mn-ea"/>
            </a:endParaRPr>
          </a:p>
        </p:txBody>
      </p:sp>
      <p:sp>
        <p:nvSpPr>
          <p:cNvPr id="34842" name="Rectangle 26"/>
          <p:cNvSpPr>
            <a:spLocks noChangeArrowheads="1"/>
          </p:cNvSpPr>
          <p:nvPr/>
        </p:nvSpPr>
        <p:spPr bwMode="auto">
          <a:xfrm>
            <a:off x="500063" y="1986964"/>
            <a:ext cx="8143875" cy="1753235"/>
          </a:xfrm>
          <a:prstGeom prst="rect">
            <a:avLst/>
          </a:prstGeom>
          <a:noFill/>
          <a:ln w="9525">
            <a:noFill/>
            <a:miter lim="800000"/>
          </a:ln>
          <a:effectLst/>
        </p:spPr>
        <p:txBody>
          <a:bodyPr anchor="ctr">
            <a:spAutoFit/>
          </a:bodyPr>
          <a:lstStyle/>
          <a:p>
            <a:pPr>
              <a:defRPr/>
            </a:pPr>
            <a:r>
              <a:rPr lang="en-US" altLang="zh-CN" sz="1800" b="1" dirty="0" smtClean="0">
                <a:solidFill>
                  <a:srgbClr val="000066"/>
                </a:solidFill>
                <a:latin typeface="+mn-ea"/>
                <a:ea typeface="+mn-ea"/>
                <a:cs typeface="Times New Roman" panose="02020603050405020304" pitchFamily="18" charset="0"/>
              </a:rPr>
              <a:t>    9</a:t>
            </a:r>
            <a:r>
              <a:rPr lang="zh-CN" altLang="en-US" sz="1800" b="1" dirty="0" smtClean="0">
                <a:solidFill>
                  <a:srgbClr val="002060"/>
                </a:solidFill>
                <a:latin typeface="+mn-ea"/>
                <a:ea typeface="+mn-ea"/>
                <a:cs typeface="Times New Roman" panose="02020603050405020304" pitchFamily="18" charset="0"/>
              </a:rPr>
              <a:t>月市场处于震荡态势，目前上证指数在</a:t>
            </a:r>
            <a:r>
              <a:rPr lang="en-US" altLang="zh-CN" sz="1800" b="1" dirty="0" smtClean="0">
                <a:solidFill>
                  <a:srgbClr val="002060"/>
                </a:solidFill>
                <a:latin typeface="+mn-ea"/>
                <a:ea typeface="+mn-ea"/>
                <a:cs typeface="Times New Roman" panose="02020603050405020304" pitchFamily="18" charset="0"/>
              </a:rPr>
              <a:t>3350</a:t>
            </a:r>
            <a:r>
              <a:rPr lang="zh-CN" altLang="en-US" sz="1800" b="1" dirty="0" smtClean="0">
                <a:solidFill>
                  <a:srgbClr val="002060"/>
                </a:solidFill>
                <a:latin typeface="+mn-ea"/>
                <a:ea typeface="+mn-ea"/>
                <a:cs typeface="Times New Roman" panose="02020603050405020304" pitchFamily="18" charset="0"/>
              </a:rPr>
              <a:t>点上下不停震荡，成交量较上月小幅下降。</a:t>
            </a:r>
            <a:r>
              <a:rPr lang="zh-CN" altLang="en-US" sz="1800" b="1" dirty="0" smtClean="0">
                <a:solidFill>
                  <a:srgbClr val="002060"/>
                </a:solidFill>
                <a:latin typeface="+mn-ea"/>
                <a:ea typeface="+mn-ea"/>
              </a:rPr>
              <a:t>创业板指</a:t>
            </a:r>
            <a:r>
              <a:rPr lang="en-US" altLang="zh-CN" sz="1800" b="1" dirty="0" smtClean="0">
                <a:solidFill>
                  <a:srgbClr val="002060"/>
                </a:solidFill>
                <a:latin typeface="+mn-ea"/>
                <a:ea typeface="+mn-ea"/>
              </a:rPr>
              <a:t>9</a:t>
            </a:r>
            <a:r>
              <a:rPr lang="zh-CN" altLang="en-US" sz="1800" b="1" dirty="0" smtClean="0">
                <a:solidFill>
                  <a:srgbClr val="002060"/>
                </a:solidFill>
                <a:latin typeface="+mn-ea"/>
                <a:ea typeface="+mn-ea"/>
              </a:rPr>
              <a:t>月小幅上涨，成交量微幅放大。节后首日，两市显著上涨，成交量明显放大，沪指更是创出</a:t>
            </a:r>
            <a:r>
              <a:rPr lang="en-US" altLang="zh-CN" sz="1800" b="1" dirty="0" smtClean="0">
                <a:solidFill>
                  <a:srgbClr val="002060"/>
                </a:solidFill>
                <a:latin typeface="+mn-ea"/>
                <a:ea typeface="+mn-ea"/>
              </a:rPr>
              <a:t>21</a:t>
            </a:r>
            <a:r>
              <a:rPr lang="zh-CN" altLang="en-US" sz="1800" b="1" dirty="0" smtClean="0">
                <a:solidFill>
                  <a:srgbClr val="002060"/>
                </a:solidFill>
                <a:latin typeface="+mn-ea"/>
                <a:ea typeface="+mn-ea"/>
              </a:rPr>
              <a:t>个月来新高。行业方面，新能源汽车行业持续走强，</a:t>
            </a:r>
            <a:r>
              <a:rPr lang="en-US" altLang="zh-CN" sz="1800" b="1" dirty="0" smtClean="0">
                <a:solidFill>
                  <a:srgbClr val="002060"/>
                </a:solidFill>
                <a:latin typeface="+mn-ea"/>
                <a:ea typeface="+mn-ea"/>
              </a:rPr>
              <a:t>5G</a:t>
            </a:r>
            <a:r>
              <a:rPr lang="zh-CN" altLang="en-US" sz="1800" b="1" dirty="0" smtClean="0">
                <a:solidFill>
                  <a:srgbClr val="002060"/>
                </a:solidFill>
                <a:latin typeface="+mn-ea"/>
                <a:ea typeface="+mn-ea"/>
              </a:rPr>
              <a:t>概念依旧抢眼，白酒行业持续活跃，贵州茅台更是创出历史新高，众多券商纷纷高喊</a:t>
            </a:r>
            <a:r>
              <a:rPr lang="en-US" altLang="zh-CN" sz="1800" b="1" dirty="0" smtClean="0">
                <a:solidFill>
                  <a:srgbClr val="002060"/>
                </a:solidFill>
                <a:latin typeface="+mn-ea"/>
                <a:ea typeface="+mn-ea"/>
              </a:rPr>
              <a:t>A</a:t>
            </a:r>
            <a:r>
              <a:rPr lang="zh-CN" altLang="en-US" sz="1800" b="1" dirty="0" smtClean="0">
                <a:solidFill>
                  <a:srgbClr val="002060"/>
                </a:solidFill>
                <a:latin typeface="+mn-ea"/>
                <a:ea typeface="+mn-ea"/>
              </a:rPr>
              <a:t>股红</a:t>
            </a:r>
            <a:r>
              <a:rPr lang="en-US" altLang="zh-CN" sz="1800" b="1" dirty="0" smtClean="0">
                <a:solidFill>
                  <a:srgbClr val="002060"/>
                </a:solidFill>
                <a:latin typeface="+mn-ea"/>
                <a:ea typeface="+mn-ea"/>
              </a:rPr>
              <a:t>10</a:t>
            </a:r>
            <a:r>
              <a:rPr lang="zh-CN" altLang="en-US" sz="1800" b="1" dirty="0" smtClean="0">
                <a:solidFill>
                  <a:srgbClr val="002060"/>
                </a:solidFill>
                <a:latin typeface="+mn-ea"/>
                <a:ea typeface="+mn-ea"/>
              </a:rPr>
              <a:t>月。随着</a:t>
            </a:r>
            <a:r>
              <a:rPr lang="en-US" altLang="zh-CN" sz="1800" b="1" dirty="0" smtClean="0">
                <a:solidFill>
                  <a:srgbClr val="002060"/>
                </a:solidFill>
                <a:latin typeface="+mn-ea"/>
                <a:ea typeface="+mn-ea"/>
              </a:rPr>
              <a:t>PMI</a:t>
            </a:r>
            <a:r>
              <a:rPr lang="zh-CN" altLang="en-US" sz="1800" b="1" dirty="0" smtClean="0">
                <a:solidFill>
                  <a:srgbClr val="002060"/>
                </a:solidFill>
                <a:latin typeface="+mn-ea"/>
                <a:ea typeface="+mn-ea"/>
              </a:rPr>
              <a:t>数据回升、十九大召开在即等一系列因素的影响，预计</a:t>
            </a:r>
            <a:r>
              <a:rPr lang="en-US" altLang="zh-CN" sz="1800" b="1" dirty="0" smtClean="0">
                <a:solidFill>
                  <a:srgbClr val="002060"/>
                </a:solidFill>
                <a:latin typeface="+mn-ea"/>
                <a:ea typeface="+mn-ea"/>
              </a:rPr>
              <a:t>10</a:t>
            </a:r>
            <a:r>
              <a:rPr lang="zh-CN" altLang="en-US" sz="1800" b="1" dirty="0" smtClean="0">
                <a:solidFill>
                  <a:srgbClr val="002060"/>
                </a:solidFill>
                <a:latin typeface="+mn-ea"/>
                <a:ea typeface="+mn-ea"/>
              </a:rPr>
              <a:t>月份市场稳中向好，看好通信、新能源汽车等行业。</a:t>
            </a:r>
            <a:endParaRPr lang="zh-CN" altLang="en-US" sz="1800" b="1" dirty="0" smtClean="0">
              <a:solidFill>
                <a:srgbClr val="002060"/>
              </a:solidFill>
              <a:latin typeface="+mn-ea"/>
              <a:ea typeface="+mn-ea"/>
              <a:cs typeface="Times New Roman" panose="02020603050405020304" pitchFamily="18" charset="0"/>
            </a:endParaRPr>
          </a:p>
        </p:txBody>
      </p:sp>
    </p:spTree>
  </p:cSld>
  <p:clrMapOvr>
    <a:masterClrMapping/>
  </p:clrMapOvr>
  <p:transition>
    <p:wipe dir="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AutoShape 2"/>
          <p:cNvSpPr>
            <a:spLocks noChangeArrowheads="1"/>
          </p:cNvSpPr>
          <p:nvPr/>
        </p:nvSpPr>
        <p:spPr bwMode="auto">
          <a:xfrm>
            <a:off x="1116013" y="3671888"/>
            <a:ext cx="7129462" cy="431800"/>
          </a:xfrm>
          <a:prstGeom prst="flowChartAlternateProcess">
            <a:avLst/>
          </a:prstGeom>
          <a:solidFill>
            <a:srgbClr val="000066"/>
          </a:solidFill>
          <a:ln w="9525">
            <a:noFill/>
            <a:miter lim="800000"/>
          </a:ln>
        </p:spPr>
        <p:txBody>
          <a:bodyPr wrap="none" anchor="ctr"/>
          <a:lstStyle/>
          <a:p>
            <a:pPr algn="ctr"/>
            <a:endParaRPr lang="zh-CN" altLang="en-US">
              <a:ea typeface="幼圆" panose="02010509060101010101" pitchFamily="49" charset="-122"/>
            </a:endParaRPr>
          </a:p>
        </p:txBody>
      </p:sp>
      <p:sp>
        <p:nvSpPr>
          <p:cNvPr id="33795" name="Text Box 3"/>
          <p:cNvSpPr txBox="1">
            <a:spLocks noChangeArrowheads="1"/>
          </p:cNvSpPr>
          <p:nvPr/>
        </p:nvSpPr>
        <p:spPr bwMode="auto">
          <a:xfrm>
            <a:off x="1331913" y="1976438"/>
            <a:ext cx="4897437" cy="2124075"/>
          </a:xfrm>
          <a:prstGeom prst="rect">
            <a:avLst/>
          </a:prstGeom>
          <a:noFill/>
          <a:ln w="9525">
            <a:noFill/>
            <a:miter lim="800000"/>
          </a:ln>
        </p:spPr>
        <p:txBody>
          <a:bodyPr>
            <a:spAutoFit/>
          </a:bodyPr>
          <a:lstStyle/>
          <a:p>
            <a:pPr marL="457200" indent="-457200">
              <a:spcBef>
                <a:spcPct val="50000"/>
              </a:spcBef>
            </a:pPr>
            <a:r>
              <a:rPr kumimoji="1" lang="zh-CN" altLang="en-US" sz="2400" b="1">
                <a:solidFill>
                  <a:srgbClr val="000066"/>
                </a:solidFill>
                <a:latin typeface="幼圆" panose="02010509060101010101" pitchFamily="49" charset="-122"/>
                <a:ea typeface="幼圆" panose="02010509060101010101" pitchFamily="49" charset="-122"/>
              </a:rPr>
              <a:t>1. 本月市场情况概况市场</a:t>
            </a:r>
            <a:endParaRPr kumimoji="1" lang="zh-CN" altLang="en-US" sz="2400" b="1">
              <a:solidFill>
                <a:srgbClr val="000066"/>
              </a:solidFill>
              <a:latin typeface="幼圆" panose="02010509060101010101" pitchFamily="49" charset="-122"/>
              <a:ea typeface="幼圆" panose="02010509060101010101" pitchFamily="49" charset="-122"/>
            </a:endParaRPr>
          </a:p>
          <a:p>
            <a:pPr marL="457200" indent="-457200">
              <a:spcBef>
                <a:spcPct val="50000"/>
              </a:spcBef>
            </a:pPr>
            <a:r>
              <a:rPr kumimoji="1" lang="zh-CN" altLang="en-US" sz="2400" b="1">
                <a:solidFill>
                  <a:srgbClr val="000066"/>
                </a:solidFill>
                <a:latin typeface="幼圆" panose="02010509060101010101" pitchFamily="49" charset="-122"/>
                <a:ea typeface="幼圆" panose="02010509060101010101" pitchFamily="49" charset="-122"/>
              </a:rPr>
              <a:t>2. 本月市场动向分析</a:t>
            </a:r>
            <a:endParaRPr kumimoji="1" lang="zh-CN" altLang="en-US" sz="2400" b="1">
              <a:solidFill>
                <a:srgbClr val="000066"/>
              </a:solidFill>
              <a:latin typeface="幼圆" panose="02010509060101010101" pitchFamily="49" charset="-122"/>
              <a:ea typeface="幼圆" panose="02010509060101010101" pitchFamily="49" charset="-122"/>
            </a:endParaRPr>
          </a:p>
          <a:p>
            <a:pPr marL="457200" indent="-457200">
              <a:spcBef>
                <a:spcPct val="50000"/>
              </a:spcBef>
            </a:pPr>
            <a:r>
              <a:rPr kumimoji="1" lang="zh-CN" altLang="en-US" sz="2400" b="1">
                <a:solidFill>
                  <a:srgbClr val="000066"/>
                </a:solidFill>
                <a:latin typeface="幼圆" panose="02010509060101010101" pitchFamily="49" charset="-122"/>
                <a:ea typeface="幼圆" panose="02010509060101010101" pitchFamily="49" charset="-122"/>
              </a:rPr>
              <a:t>3. 展望</a:t>
            </a:r>
            <a:endParaRPr kumimoji="1" lang="zh-CN" altLang="en-US" sz="2400" b="1">
              <a:solidFill>
                <a:srgbClr val="000066"/>
              </a:solidFill>
              <a:latin typeface="幼圆" panose="02010509060101010101" pitchFamily="49" charset="-122"/>
              <a:ea typeface="幼圆" panose="02010509060101010101" pitchFamily="49" charset="-122"/>
            </a:endParaRPr>
          </a:p>
          <a:p>
            <a:pPr marL="457200" indent="-457200">
              <a:spcBef>
                <a:spcPct val="50000"/>
              </a:spcBef>
            </a:pPr>
            <a:r>
              <a:rPr kumimoji="1" lang="en-US" altLang="zh-CN" sz="2400" b="1">
                <a:solidFill>
                  <a:schemeClr val="bg1"/>
                </a:solidFill>
                <a:latin typeface="幼圆" panose="02010509060101010101" pitchFamily="49" charset="-122"/>
                <a:ea typeface="幼圆" panose="02010509060101010101" pitchFamily="49" charset="-122"/>
              </a:rPr>
              <a:t>4. </a:t>
            </a:r>
            <a:r>
              <a:rPr kumimoji="1" lang="zh-CN" altLang="en-US" sz="2400" b="1">
                <a:solidFill>
                  <a:schemeClr val="bg1"/>
                </a:solidFill>
                <a:latin typeface="幼圆" panose="02010509060101010101" pitchFamily="49" charset="-122"/>
                <a:ea typeface="幼圆" panose="02010509060101010101" pitchFamily="49" charset="-122"/>
              </a:rPr>
              <a:t>公司主要业务</a:t>
            </a:r>
            <a:endParaRPr kumimoji="1" lang="zh-CN" altLang="en-US" sz="2400" b="1">
              <a:solidFill>
                <a:schemeClr val="bg1"/>
              </a:solidFill>
              <a:latin typeface="幼圆" panose="02010509060101010101" pitchFamily="49" charset="-122"/>
              <a:ea typeface="幼圆" panose="02010509060101010101" pitchFamily="49" charset="-122"/>
            </a:endParaRPr>
          </a:p>
        </p:txBody>
      </p:sp>
    </p:spTree>
  </p:cSld>
  <p:clrMapOvr>
    <a:masterClrMapping/>
  </p:clrMapOvr>
  <p:transition>
    <p:wipe dir="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323850" y="260350"/>
            <a:ext cx="5167313" cy="430213"/>
          </a:xfrm>
          <a:prstGeom prst="rect">
            <a:avLst/>
          </a:prstGeom>
        </p:spPr>
        <p:txBody>
          <a:bodyPr>
            <a:spAutoFit/>
          </a:bodyPr>
          <a:lstStyle/>
          <a:p>
            <a:pPr fontAlgn="auto">
              <a:spcBef>
                <a:spcPts val="0"/>
              </a:spcBef>
              <a:spcAft>
                <a:spcPts val="0"/>
              </a:spcAft>
              <a:defRPr/>
            </a:pPr>
            <a:r>
              <a:rPr lang="en-US" altLang="zh-CN" sz="2200" b="1" kern="0" dirty="0">
                <a:solidFill>
                  <a:srgbClr val="000066"/>
                </a:solidFill>
                <a:latin typeface="Times New Roman" panose="02020603050405020304"/>
                <a:ea typeface="幼圆" panose="02010509060101010101" pitchFamily="49" charset="-122"/>
              </a:rPr>
              <a:t>Pre-IPO</a:t>
            </a:r>
            <a:r>
              <a:rPr lang="zh-CN" altLang="en-US" sz="2200" b="1" kern="0" dirty="0">
                <a:solidFill>
                  <a:srgbClr val="000066"/>
                </a:solidFill>
                <a:latin typeface="Times New Roman" panose="02020603050405020304"/>
                <a:ea typeface="幼圆" panose="02010509060101010101" pitchFamily="49" charset="-122"/>
              </a:rPr>
              <a:t>财务顾问及财务投资</a:t>
            </a:r>
            <a:endParaRPr lang="zh-CN" altLang="en-US" sz="2200" kern="0" dirty="0">
              <a:solidFill>
                <a:sysClr val="windowText" lastClr="000000"/>
              </a:solidFill>
              <a:latin typeface="Arial" panose="020B0604020202020204" pitchFamily="34" charset="0"/>
              <a:ea typeface="宋体" panose="02010600030101010101" pitchFamily="2" charset="-122"/>
            </a:endParaRPr>
          </a:p>
        </p:txBody>
      </p:sp>
      <p:sp>
        <p:nvSpPr>
          <p:cNvPr id="34819" name="矩形 3"/>
          <p:cNvSpPr>
            <a:spLocks noChangeArrowheads="1"/>
          </p:cNvSpPr>
          <p:nvPr/>
        </p:nvSpPr>
        <p:spPr bwMode="auto">
          <a:xfrm>
            <a:off x="228600" y="1338263"/>
            <a:ext cx="8382000" cy="2776537"/>
          </a:xfrm>
          <a:prstGeom prst="rect">
            <a:avLst/>
          </a:prstGeom>
          <a:noFill/>
          <a:ln w="9525">
            <a:noFill/>
            <a:miter lim="800000"/>
          </a:ln>
        </p:spPr>
        <p:txBody>
          <a:bodyPr>
            <a:spAutoFit/>
          </a:bodyPr>
          <a:lstStyle/>
          <a:p>
            <a:pPr marL="342900" indent="-342900">
              <a:lnSpc>
                <a:spcPct val="150000"/>
              </a:lnSpc>
              <a:spcBef>
                <a:spcPct val="20000"/>
              </a:spcBef>
            </a:pPr>
            <a:r>
              <a:rPr lang="zh-CN" altLang="en-US" sz="1600" dirty="0">
                <a:solidFill>
                  <a:srgbClr val="0058B0"/>
                </a:solidFill>
                <a:latin typeface="Times New Roman" panose="02020603050405020304" pitchFamily="18" charset="0"/>
                <a:ea typeface="幼圆" panose="02010509060101010101" pitchFamily="49" charset="-122"/>
              </a:rPr>
              <a:t>      我们的财务顾问团队依托自身专业背景及资源整合优势，根据客户需要，站在客户的角度为客户的投融资、资本运作、资产及债务重组、财务管理、发展战略等活动提供的咨询、分析、方案设计等服务。包括的项目有：投资顾问、融资顾问、资本运作顾问、资产管理与债务管理顾问、企业战略咨询顾问、企业常年财务顾问等。</a:t>
            </a:r>
            <a:endParaRPr lang="en-US" altLang="zh-CN" sz="1600" dirty="0">
              <a:solidFill>
                <a:srgbClr val="0058B0"/>
              </a:solidFill>
              <a:latin typeface="Times New Roman" panose="02020603050405020304" pitchFamily="18" charset="0"/>
              <a:ea typeface="幼圆" panose="02010509060101010101" pitchFamily="49" charset="-122"/>
            </a:endParaRPr>
          </a:p>
          <a:p>
            <a:pPr marL="342900" indent="-342900">
              <a:lnSpc>
                <a:spcPct val="150000"/>
              </a:lnSpc>
              <a:spcBef>
                <a:spcPct val="20000"/>
              </a:spcBef>
            </a:pPr>
            <a:endParaRPr lang="zh-CN" altLang="en-US" sz="1600" dirty="0">
              <a:solidFill>
                <a:srgbClr val="0058B0"/>
              </a:solidFill>
              <a:latin typeface="Times New Roman" panose="02020603050405020304" pitchFamily="18" charset="0"/>
              <a:ea typeface="幼圆" panose="02010509060101010101" pitchFamily="49" charset="-122"/>
            </a:endParaRPr>
          </a:p>
          <a:p>
            <a:pPr marL="342900" indent="-342900">
              <a:lnSpc>
                <a:spcPct val="150000"/>
              </a:lnSpc>
              <a:spcBef>
                <a:spcPct val="20000"/>
              </a:spcBef>
            </a:pPr>
            <a:r>
              <a:rPr lang="zh-CN" altLang="en-US" sz="1600" dirty="0">
                <a:solidFill>
                  <a:srgbClr val="0058B0"/>
                </a:solidFill>
                <a:latin typeface="Times New Roman" panose="02020603050405020304" pitchFamily="18" charset="0"/>
                <a:ea typeface="幼圆" panose="02010509060101010101" pitchFamily="49" charset="-122"/>
              </a:rPr>
              <a:t>       我们的投资团队依托自身专业背景和独特判断，根据行业发展和市场趋势，对目标企业和目标项目，进行各种形式的专业投资。财务投资包括：股权投资、固定收益投资等。</a:t>
            </a:r>
            <a:endParaRPr lang="zh-CN" altLang="en-US" sz="1600" dirty="0">
              <a:solidFill>
                <a:srgbClr val="0058B0"/>
              </a:solidFill>
              <a:latin typeface="Times New Roman" panose="02020603050405020304" pitchFamily="18" charset="0"/>
              <a:ea typeface="幼圆" panose="02010509060101010101" pitchFamily="49" charset="-122"/>
            </a:endParaRPr>
          </a:p>
        </p:txBody>
      </p:sp>
    </p:spTree>
  </p:cSld>
  <p:clrMapOvr>
    <a:masterClrMapping/>
  </p:clrMapOvr>
  <p:transition>
    <p:wipe dir="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323850" y="260350"/>
            <a:ext cx="5167313" cy="430213"/>
          </a:xfrm>
          <a:prstGeom prst="rect">
            <a:avLst/>
          </a:prstGeom>
        </p:spPr>
        <p:txBody>
          <a:bodyPr>
            <a:spAutoFit/>
          </a:bodyPr>
          <a:lstStyle/>
          <a:p>
            <a:pPr fontAlgn="auto">
              <a:spcBef>
                <a:spcPts val="0"/>
              </a:spcBef>
              <a:spcAft>
                <a:spcPts val="0"/>
              </a:spcAft>
              <a:defRPr/>
            </a:pPr>
            <a:r>
              <a:rPr lang="en-US" altLang="zh-CN" sz="2200" b="1" kern="0" dirty="0">
                <a:solidFill>
                  <a:srgbClr val="000066"/>
                </a:solidFill>
                <a:latin typeface="Times New Roman" panose="02020603050405020304"/>
                <a:ea typeface="幼圆" panose="02010509060101010101" pitchFamily="49" charset="-122"/>
              </a:rPr>
              <a:t>Pre-IPO</a:t>
            </a:r>
            <a:r>
              <a:rPr lang="zh-CN" altLang="en-US" sz="2200" b="1" kern="0" dirty="0">
                <a:solidFill>
                  <a:srgbClr val="000066"/>
                </a:solidFill>
                <a:latin typeface="Times New Roman" panose="02020603050405020304"/>
                <a:ea typeface="幼圆" panose="02010509060101010101" pitchFamily="49" charset="-122"/>
              </a:rPr>
              <a:t>财务顾问及财务投资</a:t>
            </a:r>
            <a:endParaRPr lang="zh-CN" altLang="en-US" sz="2200" kern="0" dirty="0">
              <a:solidFill>
                <a:sysClr val="windowText" lastClr="000000"/>
              </a:solidFill>
              <a:latin typeface="Arial" panose="020B0604020202020204" pitchFamily="34" charset="0"/>
              <a:ea typeface="宋体" panose="02010600030101010101" pitchFamily="2" charset="-122"/>
            </a:endParaRPr>
          </a:p>
        </p:txBody>
      </p:sp>
      <p:graphicFrame>
        <p:nvGraphicFramePr>
          <p:cNvPr id="8" name="表格 7"/>
          <p:cNvGraphicFramePr>
            <a:graphicFrameLocks noGrp="1"/>
          </p:cNvGraphicFramePr>
          <p:nvPr/>
        </p:nvGraphicFramePr>
        <p:xfrm>
          <a:off x="152400" y="1219200"/>
          <a:ext cx="8763001" cy="5095876"/>
        </p:xfrm>
        <a:graphic>
          <a:graphicData uri="http://schemas.openxmlformats.org/drawingml/2006/table">
            <a:tbl>
              <a:tblPr firstRow="1" firstCol="1" bandRow="1">
                <a:tableStyleId>{5A111915-BE36-4E01-A7E5-04B1672EAD32}</a:tableStyleId>
              </a:tblPr>
              <a:tblGrid>
                <a:gridCol w="204954"/>
                <a:gridCol w="785647"/>
                <a:gridCol w="2438400"/>
                <a:gridCol w="838200"/>
                <a:gridCol w="1219200"/>
                <a:gridCol w="1600200"/>
                <a:gridCol w="1676400"/>
              </a:tblGrid>
              <a:tr h="304600">
                <a:tc>
                  <a:txBody>
                    <a:bodyPr/>
                    <a:lstStyle/>
                    <a:p>
                      <a:pPr algn="ctr">
                        <a:lnSpc>
                          <a:spcPct val="150000"/>
                        </a:lnSpc>
                        <a:spcAft>
                          <a:spcPts val="0"/>
                        </a:spcAft>
                      </a:pPr>
                      <a:r>
                        <a:rPr lang="en-GB" sz="700" dirty="0">
                          <a:effectLst/>
                        </a:rPr>
                        <a:t> </a:t>
                      </a:r>
                      <a:endParaRPr lang="zh-CN" sz="1000" dirty="0">
                        <a:effectLst/>
                        <a:latin typeface="Arial" panose="020B0604020202020204"/>
                        <a:ea typeface="宋体" panose="02010600030101010101" pitchFamily="2" charset="-122"/>
                        <a:cs typeface="Times New Roman" panose="02020603050405020304"/>
                      </a:endParaRPr>
                    </a:p>
                  </a:txBody>
                  <a:tcPr marL="64182" marR="64182" marT="0" marB="0" anchor="ctr">
                    <a:solidFill>
                      <a:srgbClr val="005FBE">
                        <a:alpha val="71000"/>
                      </a:srgbClr>
                    </a:solidFill>
                  </a:tcPr>
                </a:tc>
                <a:tc>
                  <a:txBody>
                    <a:bodyPr/>
                    <a:lstStyle/>
                    <a:p>
                      <a:pPr algn="ctr">
                        <a:lnSpc>
                          <a:spcPct val="150000"/>
                        </a:lnSpc>
                        <a:spcAft>
                          <a:spcPts val="0"/>
                        </a:spcAft>
                      </a:pPr>
                      <a:r>
                        <a:rPr lang="en-US" sz="1200" dirty="0" err="1">
                          <a:effectLst/>
                        </a:rPr>
                        <a:t>需求</a:t>
                      </a:r>
                      <a:endParaRPr lang="zh-CN" sz="1200" dirty="0">
                        <a:effectLst/>
                        <a:latin typeface="Arial" panose="020B0604020202020204"/>
                        <a:ea typeface="宋体" panose="02010600030101010101" pitchFamily="2" charset="-122"/>
                        <a:cs typeface="Times New Roman" panose="02020603050405020304"/>
                      </a:endParaRPr>
                    </a:p>
                  </a:txBody>
                  <a:tcPr marL="64182" marR="64182" marT="0" marB="0" anchor="ctr">
                    <a:solidFill>
                      <a:srgbClr val="005FBE">
                        <a:alpha val="71000"/>
                      </a:srgbClr>
                    </a:solidFill>
                  </a:tcPr>
                </a:tc>
                <a:tc>
                  <a:txBody>
                    <a:bodyPr/>
                    <a:lstStyle/>
                    <a:p>
                      <a:pPr algn="ctr">
                        <a:lnSpc>
                          <a:spcPct val="150000"/>
                        </a:lnSpc>
                        <a:spcAft>
                          <a:spcPts val="0"/>
                        </a:spcAft>
                      </a:pPr>
                      <a:r>
                        <a:rPr lang="en-US" sz="1200" dirty="0" err="1">
                          <a:effectLst/>
                        </a:rPr>
                        <a:t>服务内容</a:t>
                      </a:r>
                      <a:endParaRPr lang="zh-CN" sz="1200" dirty="0">
                        <a:effectLst/>
                        <a:latin typeface="Arial" panose="020B0604020202020204"/>
                        <a:ea typeface="宋体" panose="02010600030101010101" pitchFamily="2" charset="-122"/>
                        <a:cs typeface="Times New Roman" panose="02020603050405020304"/>
                      </a:endParaRPr>
                    </a:p>
                  </a:txBody>
                  <a:tcPr marL="64182" marR="64182" marT="0" marB="0" anchor="ctr">
                    <a:solidFill>
                      <a:srgbClr val="005FBE">
                        <a:alpha val="71000"/>
                      </a:srgbClr>
                    </a:solidFill>
                  </a:tcPr>
                </a:tc>
                <a:tc>
                  <a:txBody>
                    <a:bodyPr/>
                    <a:lstStyle/>
                    <a:p>
                      <a:pPr algn="ctr">
                        <a:lnSpc>
                          <a:spcPct val="150000"/>
                        </a:lnSpc>
                        <a:spcAft>
                          <a:spcPts val="0"/>
                        </a:spcAft>
                      </a:pPr>
                      <a:r>
                        <a:rPr lang="en-US" sz="1200" dirty="0" err="1">
                          <a:effectLst/>
                        </a:rPr>
                        <a:t>服务对象</a:t>
                      </a:r>
                      <a:endParaRPr lang="zh-CN" sz="1200" dirty="0">
                        <a:effectLst/>
                        <a:latin typeface="Arial" panose="020B0604020202020204"/>
                        <a:ea typeface="宋体" panose="02010600030101010101" pitchFamily="2" charset="-122"/>
                        <a:cs typeface="Times New Roman" panose="02020603050405020304"/>
                      </a:endParaRPr>
                    </a:p>
                  </a:txBody>
                  <a:tcPr marL="64182" marR="64182" marT="0" marB="0" anchor="ctr">
                    <a:solidFill>
                      <a:srgbClr val="005FBE">
                        <a:alpha val="71000"/>
                      </a:srgbClr>
                    </a:solidFill>
                  </a:tcPr>
                </a:tc>
                <a:tc>
                  <a:txBody>
                    <a:bodyPr/>
                    <a:lstStyle/>
                    <a:p>
                      <a:pPr algn="ctr">
                        <a:lnSpc>
                          <a:spcPct val="150000"/>
                        </a:lnSpc>
                        <a:spcAft>
                          <a:spcPts val="0"/>
                        </a:spcAft>
                      </a:pPr>
                      <a:r>
                        <a:rPr lang="en-US" sz="1200" dirty="0" err="1">
                          <a:effectLst/>
                        </a:rPr>
                        <a:t>受托人角色</a:t>
                      </a:r>
                      <a:endParaRPr lang="zh-CN" sz="1200" dirty="0">
                        <a:effectLst/>
                        <a:latin typeface="Arial" panose="020B0604020202020204"/>
                        <a:ea typeface="宋体" panose="02010600030101010101" pitchFamily="2" charset="-122"/>
                        <a:cs typeface="Times New Roman" panose="02020603050405020304"/>
                      </a:endParaRPr>
                    </a:p>
                  </a:txBody>
                  <a:tcPr marL="64182" marR="64182" marT="0" marB="0" anchor="ctr">
                    <a:solidFill>
                      <a:srgbClr val="005FBE">
                        <a:alpha val="71000"/>
                      </a:srgbClr>
                    </a:solidFill>
                  </a:tcPr>
                </a:tc>
                <a:tc>
                  <a:txBody>
                    <a:bodyPr/>
                    <a:lstStyle/>
                    <a:p>
                      <a:pPr algn="ctr">
                        <a:lnSpc>
                          <a:spcPct val="150000"/>
                        </a:lnSpc>
                        <a:spcAft>
                          <a:spcPts val="0"/>
                        </a:spcAft>
                      </a:pPr>
                      <a:r>
                        <a:rPr lang="en-US" sz="1200" dirty="0" err="1">
                          <a:effectLst/>
                        </a:rPr>
                        <a:t>理想委托人</a:t>
                      </a:r>
                      <a:endParaRPr lang="zh-CN" sz="1200" dirty="0">
                        <a:effectLst/>
                        <a:latin typeface="Arial" panose="020B0604020202020204"/>
                        <a:ea typeface="宋体" panose="02010600030101010101" pitchFamily="2" charset="-122"/>
                        <a:cs typeface="Times New Roman" panose="02020603050405020304"/>
                      </a:endParaRPr>
                    </a:p>
                  </a:txBody>
                  <a:tcPr marL="64182" marR="64182" marT="0" marB="0" anchor="ctr">
                    <a:solidFill>
                      <a:srgbClr val="005FBE">
                        <a:alpha val="71000"/>
                      </a:srgbClr>
                    </a:solidFill>
                  </a:tcPr>
                </a:tc>
                <a:tc>
                  <a:txBody>
                    <a:bodyPr/>
                    <a:lstStyle/>
                    <a:p>
                      <a:pPr algn="ctr">
                        <a:lnSpc>
                          <a:spcPct val="150000"/>
                        </a:lnSpc>
                        <a:spcAft>
                          <a:spcPts val="0"/>
                        </a:spcAft>
                      </a:pPr>
                      <a:r>
                        <a:rPr lang="en-US" sz="1200" dirty="0" err="1">
                          <a:effectLst/>
                        </a:rPr>
                        <a:t>管理效益</a:t>
                      </a:r>
                      <a:endParaRPr lang="zh-CN" sz="1200" dirty="0">
                        <a:effectLst/>
                        <a:latin typeface="Arial" panose="020B0604020202020204"/>
                        <a:ea typeface="宋体" panose="02010600030101010101" pitchFamily="2" charset="-122"/>
                        <a:cs typeface="Times New Roman" panose="02020603050405020304"/>
                      </a:endParaRPr>
                    </a:p>
                  </a:txBody>
                  <a:tcPr marL="64182" marR="64182" marT="0" marB="0" anchor="ctr">
                    <a:solidFill>
                      <a:srgbClr val="005FBE">
                        <a:alpha val="71000"/>
                      </a:srgbClr>
                    </a:solidFill>
                  </a:tcPr>
                </a:tc>
              </a:tr>
              <a:tr h="719982">
                <a:tc>
                  <a:txBody>
                    <a:bodyPr/>
                    <a:lstStyle/>
                    <a:p>
                      <a:pPr algn="ctr">
                        <a:lnSpc>
                          <a:spcPct val="150000"/>
                        </a:lnSpc>
                        <a:spcAft>
                          <a:spcPts val="0"/>
                        </a:spcAft>
                      </a:pPr>
                      <a:r>
                        <a:rPr lang="en-GB" sz="1000" kern="1200" dirty="0">
                          <a:solidFill>
                            <a:srgbClr val="0058B0"/>
                          </a:solidFill>
                          <a:latin typeface="Times New Roman" panose="02020603050405020304" pitchFamily="18" charset="0"/>
                          <a:ea typeface="幼圆" panose="02010509060101010101" pitchFamily="49" charset="-122"/>
                          <a:cs typeface="+mn-cs"/>
                        </a:rPr>
                        <a:t>1</a:t>
                      </a:r>
                      <a:endParaRPr lang="zh-CN" sz="1000" kern="1200" dirty="0">
                        <a:solidFill>
                          <a:srgbClr val="0058B0"/>
                        </a:solidFill>
                        <a:latin typeface="Times New Roman" panose="02020603050405020304" pitchFamily="18" charset="0"/>
                        <a:ea typeface="幼圆" panose="02010509060101010101" pitchFamily="49" charset="-122"/>
                        <a:cs typeface="+mn-cs"/>
                      </a:endParaRPr>
                    </a:p>
                  </a:txBody>
                  <a:tcPr marL="64182" marR="64182" marT="0" marB="0" anchor="ctr"/>
                </a:tc>
                <a:tc>
                  <a:txBody>
                    <a:bodyPr/>
                    <a:lstStyle/>
                    <a:p>
                      <a:pPr algn="just">
                        <a:lnSpc>
                          <a:spcPct val="150000"/>
                        </a:lnSpc>
                        <a:spcAft>
                          <a:spcPts val="0"/>
                        </a:spcAft>
                      </a:pPr>
                      <a:r>
                        <a:rPr lang="en-US" sz="1000" kern="1200" dirty="0" err="1">
                          <a:solidFill>
                            <a:srgbClr val="0058B0"/>
                          </a:solidFill>
                          <a:latin typeface="Times New Roman" panose="02020603050405020304" pitchFamily="18" charset="0"/>
                          <a:ea typeface="幼圆" panose="02010509060101010101" pitchFamily="49" charset="-122"/>
                          <a:cs typeface="+mn-cs"/>
                        </a:rPr>
                        <a:t>财经顾问</a:t>
                      </a:r>
                      <a:endParaRPr lang="zh-CN" sz="1000" kern="1200" dirty="0">
                        <a:solidFill>
                          <a:srgbClr val="0058B0"/>
                        </a:solidFill>
                        <a:latin typeface="Times New Roman" panose="02020603050405020304" pitchFamily="18" charset="0"/>
                        <a:ea typeface="幼圆" panose="02010509060101010101" pitchFamily="49" charset="-122"/>
                        <a:cs typeface="+mn-cs"/>
                      </a:endParaRPr>
                    </a:p>
                  </a:txBody>
                  <a:tcPr marL="64182" marR="64182" marT="0" marB="0" anchor="ctr"/>
                </a:tc>
                <a:tc>
                  <a:txBody>
                    <a:bodyPr/>
                    <a:lstStyle/>
                    <a:p>
                      <a:pPr marL="0" lvl="0" indent="0" algn="just">
                        <a:lnSpc>
                          <a:spcPct val="150000"/>
                        </a:lnSpc>
                        <a:spcAft>
                          <a:spcPts val="0"/>
                        </a:spcAft>
                        <a:buFont typeface="+mj-lt"/>
                        <a:buNone/>
                      </a:pPr>
                      <a:r>
                        <a:rPr lang="zh-CN" sz="1000" kern="1200" dirty="0">
                          <a:solidFill>
                            <a:srgbClr val="0058B0"/>
                          </a:solidFill>
                          <a:latin typeface="Times New Roman" panose="02020603050405020304" pitchFamily="18" charset="0"/>
                          <a:ea typeface="幼圆" panose="02010509060101010101" pitchFamily="49" charset="-122"/>
                          <a:cs typeface="+mn-cs"/>
                        </a:rPr>
                        <a:t>立足资本市场的产业、行业咨询</a:t>
                      </a:r>
                      <a:endParaRPr lang="zh-CN" sz="1000" kern="1200" dirty="0">
                        <a:solidFill>
                          <a:srgbClr val="0058B0"/>
                        </a:solidFill>
                        <a:latin typeface="Times New Roman" panose="02020603050405020304" pitchFamily="18" charset="0"/>
                        <a:ea typeface="幼圆" panose="02010509060101010101" pitchFamily="49" charset="-122"/>
                        <a:cs typeface="+mn-cs"/>
                      </a:endParaRPr>
                    </a:p>
                    <a:p>
                      <a:pPr marL="0" lvl="0" indent="0" algn="just">
                        <a:lnSpc>
                          <a:spcPct val="150000"/>
                        </a:lnSpc>
                        <a:spcAft>
                          <a:spcPts val="0"/>
                        </a:spcAft>
                        <a:buFont typeface="+mj-lt"/>
                        <a:buNone/>
                      </a:pPr>
                      <a:r>
                        <a:rPr lang="zh-CN" sz="1000" kern="1200" dirty="0">
                          <a:solidFill>
                            <a:srgbClr val="0058B0"/>
                          </a:solidFill>
                          <a:latin typeface="Times New Roman" panose="02020603050405020304" pitchFamily="18" charset="0"/>
                          <a:ea typeface="幼圆" panose="02010509060101010101" pitchFamily="49" charset="-122"/>
                          <a:cs typeface="+mn-cs"/>
                        </a:rPr>
                        <a:t>机构与个人的投融资策略咨询</a:t>
                      </a:r>
                      <a:endParaRPr lang="zh-CN" sz="1000" kern="1200" dirty="0">
                        <a:solidFill>
                          <a:srgbClr val="0058B0"/>
                        </a:solidFill>
                        <a:latin typeface="Times New Roman" panose="02020603050405020304" pitchFamily="18" charset="0"/>
                        <a:ea typeface="幼圆" panose="02010509060101010101" pitchFamily="49" charset="-122"/>
                        <a:cs typeface="+mn-cs"/>
                      </a:endParaRPr>
                    </a:p>
                    <a:p>
                      <a:pPr marL="0" lvl="0" indent="0" algn="just">
                        <a:lnSpc>
                          <a:spcPct val="150000"/>
                        </a:lnSpc>
                        <a:spcAft>
                          <a:spcPts val="0"/>
                        </a:spcAft>
                        <a:buFont typeface="+mj-lt"/>
                        <a:buNone/>
                      </a:pPr>
                      <a:r>
                        <a:rPr lang="zh-CN" sz="1000" kern="1200" dirty="0">
                          <a:solidFill>
                            <a:srgbClr val="0058B0"/>
                          </a:solidFill>
                          <a:latin typeface="Times New Roman" panose="02020603050405020304" pitchFamily="18" charset="0"/>
                          <a:ea typeface="幼圆" panose="02010509060101010101" pitchFamily="49" charset="-122"/>
                          <a:cs typeface="+mn-cs"/>
                        </a:rPr>
                        <a:t>机构与个人的财务管理咨询</a:t>
                      </a:r>
                      <a:endParaRPr lang="zh-CN" sz="1000" kern="1200" dirty="0">
                        <a:solidFill>
                          <a:srgbClr val="0058B0"/>
                        </a:solidFill>
                        <a:latin typeface="Times New Roman" panose="02020603050405020304" pitchFamily="18" charset="0"/>
                        <a:ea typeface="幼圆" panose="02010509060101010101" pitchFamily="49" charset="-122"/>
                        <a:cs typeface="+mn-cs"/>
                      </a:endParaRPr>
                    </a:p>
                  </a:txBody>
                  <a:tcPr marL="64182" marR="64182" marT="0" marB="0" anchor="ctr"/>
                </a:tc>
                <a:tc>
                  <a:txBody>
                    <a:bodyPr/>
                    <a:lstStyle/>
                    <a:p>
                      <a:pPr algn="just">
                        <a:lnSpc>
                          <a:spcPct val="150000"/>
                        </a:lnSpc>
                        <a:spcAft>
                          <a:spcPts val="0"/>
                        </a:spcAft>
                      </a:pPr>
                      <a:r>
                        <a:rPr lang="en-US" sz="1000" kern="1200" dirty="0" err="1">
                          <a:solidFill>
                            <a:srgbClr val="0058B0"/>
                          </a:solidFill>
                          <a:latin typeface="Times New Roman" panose="02020603050405020304" pitchFamily="18" charset="0"/>
                          <a:ea typeface="幼圆" panose="02010509060101010101" pitchFamily="49" charset="-122"/>
                          <a:cs typeface="+mn-cs"/>
                        </a:rPr>
                        <a:t>机构、个人</a:t>
                      </a:r>
                      <a:endParaRPr lang="zh-CN" sz="1000" kern="1200" dirty="0">
                        <a:solidFill>
                          <a:srgbClr val="0058B0"/>
                        </a:solidFill>
                        <a:latin typeface="Times New Roman" panose="02020603050405020304" pitchFamily="18" charset="0"/>
                        <a:ea typeface="幼圆" panose="02010509060101010101" pitchFamily="49" charset="-122"/>
                        <a:cs typeface="+mn-cs"/>
                      </a:endParaRPr>
                    </a:p>
                  </a:txBody>
                  <a:tcPr marL="64182" marR="64182" marT="0" marB="0" anchor="ctr"/>
                </a:tc>
                <a:tc>
                  <a:txBody>
                    <a:bodyPr/>
                    <a:lstStyle/>
                    <a:p>
                      <a:pPr algn="just">
                        <a:lnSpc>
                          <a:spcPct val="150000"/>
                        </a:lnSpc>
                        <a:spcAft>
                          <a:spcPts val="0"/>
                        </a:spcAft>
                      </a:pPr>
                      <a:r>
                        <a:rPr lang="en-US" sz="1000" kern="1200" dirty="0" err="1">
                          <a:solidFill>
                            <a:srgbClr val="0058B0"/>
                          </a:solidFill>
                          <a:latin typeface="Times New Roman" panose="02020603050405020304" pitchFamily="18" charset="0"/>
                          <a:ea typeface="幼圆" panose="02010509060101010101" pitchFamily="49" charset="-122"/>
                          <a:cs typeface="+mn-cs"/>
                        </a:rPr>
                        <a:t>财经顾问</a:t>
                      </a:r>
                      <a:endParaRPr lang="zh-CN" sz="1000" kern="1200" dirty="0">
                        <a:solidFill>
                          <a:srgbClr val="0058B0"/>
                        </a:solidFill>
                        <a:latin typeface="Times New Roman" panose="02020603050405020304" pitchFamily="18" charset="0"/>
                        <a:ea typeface="幼圆" panose="02010509060101010101" pitchFamily="49" charset="-122"/>
                        <a:cs typeface="+mn-cs"/>
                      </a:endParaRPr>
                    </a:p>
                  </a:txBody>
                  <a:tcPr marL="64182" marR="64182" marT="0" marB="0" anchor="ctr"/>
                </a:tc>
                <a:tc>
                  <a:txBody>
                    <a:bodyPr/>
                    <a:lstStyle/>
                    <a:p>
                      <a:pPr algn="just">
                        <a:lnSpc>
                          <a:spcPct val="150000"/>
                        </a:lnSpc>
                        <a:spcAft>
                          <a:spcPts val="0"/>
                        </a:spcAft>
                      </a:pPr>
                      <a:r>
                        <a:rPr lang="zh-CN" sz="1000" kern="1200" dirty="0">
                          <a:solidFill>
                            <a:srgbClr val="0058B0"/>
                          </a:solidFill>
                          <a:latin typeface="Times New Roman" panose="02020603050405020304" pitchFamily="18" charset="0"/>
                          <a:ea typeface="幼圆" panose="02010509060101010101" pitchFamily="49" charset="-122"/>
                          <a:cs typeface="+mn-cs"/>
                        </a:rPr>
                        <a:t>具有相当资产规模的机构及个人，信任专业机构的服务</a:t>
                      </a:r>
                      <a:endParaRPr lang="zh-CN" sz="1000" kern="1200" dirty="0">
                        <a:solidFill>
                          <a:srgbClr val="0058B0"/>
                        </a:solidFill>
                        <a:latin typeface="Times New Roman" panose="02020603050405020304" pitchFamily="18" charset="0"/>
                        <a:ea typeface="幼圆" panose="02010509060101010101" pitchFamily="49" charset="-122"/>
                        <a:cs typeface="+mn-cs"/>
                      </a:endParaRPr>
                    </a:p>
                  </a:txBody>
                  <a:tcPr marL="64182" marR="64182" marT="0" marB="0" anchor="ctr"/>
                </a:tc>
                <a:tc>
                  <a:txBody>
                    <a:bodyPr/>
                    <a:lstStyle/>
                    <a:p>
                      <a:pPr algn="just">
                        <a:lnSpc>
                          <a:spcPct val="150000"/>
                        </a:lnSpc>
                        <a:spcAft>
                          <a:spcPts val="0"/>
                        </a:spcAft>
                      </a:pPr>
                      <a:r>
                        <a:rPr lang="zh-CN" sz="1000" kern="1200" dirty="0">
                          <a:solidFill>
                            <a:srgbClr val="0058B0"/>
                          </a:solidFill>
                          <a:latin typeface="Times New Roman" panose="02020603050405020304" pitchFamily="18" charset="0"/>
                          <a:ea typeface="幼圆" panose="02010509060101010101" pitchFamily="49" charset="-122"/>
                          <a:cs typeface="+mn-cs"/>
                        </a:rPr>
                        <a:t>通过顾问服务，得到优质及合适的系统化咨询建议</a:t>
                      </a:r>
                      <a:endParaRPr lang="zh-CN" sz="1000" kern="1200" dirty="0">
                        <a:solidFill>
                          <a:srgbClr val="0058B0"/>
                        </a:solidFill>
                        <a:latin typeface="Times New Roman" panose="02020603050405020304" pitchFamily="18" charset="0"/>
                        <a:ea typeface="幼圆" panose="02010509060101010101" pitchFamily="49" charset="-122"/>
                        <a:cs typeface="+mn-cs"/>
                      </a:endParaRPr>
                    </a:p>
                  </a:txBody>
                  <a:tcPr marL="64182" marR="64182" marT="0" marB="0" anchor="ctr"/>
                </a:tc>
              </a:tr>
              <a:tr h="719982">
                <a:tc>
                  <a:txBody>
                    <a:bodyPr/>
                    <a:lstStyle/>
                    <a:p>
                      <a:pPr algn="ctr">
                        <a:lnSpc>
                          <a:spcPct val="150000"/>
                        </a:lnSpc>
                        <a:spcAft>
                          <a:spcPts val="0"/>
                        </a:spcAft>
                      </a:pPr>
                      <a:r>
                        <a:rPr lang="en-GB" sz="1000" kern="1200" dirty="0">
                          <a:solidFill>
                            <a:srgbClr val="0058B0"/>
                          </a:solidFill>
                          <a:latin typeface="Times New Roman" panose="02020603050405020304" pitchFamily="18" charset="0"/>
                          <a:ea typeface="幼圆" panose="02010509060101010101" pitchFamily="49" charset="-122"/>
                          <a:cs typeface="+mn-cs"/>
                        </a:rPr>
                        <a:t>2</a:t>
                      </a:r>
                      <a:endParaRPr lang="zh-CN" sz="1000" kern="1200" dirty="0">
                        <a:solidFill>
                          <a:srgbClr val="0058B0"/>
                        </a:solidFill>
                        <a:latin typeface="Times New Roman" panose="02020603050405020304" pitchFamily="18" charset="0"/>
                        <a:ea typeface="幼圆" panose="02010509060101010101" pitchFamily="49" charset="-122"/>
                        <a:cs typeface="+mn-cs"/>
                      </a:endParaRPr>
                    </a:p>
                  </a:txBody>
                  <a:tcPr marL="64182" marR="64182" marT="0" marB="0" anchor="ctr"/>
                </a:tc>
                <a:tc>
                  <a:txBody>
                    <a:bodyPr/>
                    <a:lstStyle/>
                    <a:p>
                      <a:pPr algn="just">
                        <a:lnSpc>
                          <a:spcPct val="150000"/>
                        </a:lnSpc>
                        <a:spcAft>
                          <a:spcPts val="0"/>
                        </a:spcAft>
                      </a:pPr>
                      <a:r>
                        <a:rPr lang="en-US" sz="1000" kern="1200" dirty="0" err="1">
                          <a:solidFill>
                            <a:srgbClr val="0058B0"/>
                          </a:solidFill>
                          <a:latin typeface="Times New Roman" panose="02020603050405020304" pitchFamily="18" charset="0"/>
                          <a:ea typeface="幼圆" panose="02010509060101010101" pitchFamily="49" charset="-122"/>
                          <a:cs typeface="+mn-cs"/>
                        </a:rPr>
                        <a:t>专题调查</a:t>
                      </a:r>
                      <a:endParaRPr lang="zh-CN" sz="1000" kern="1200" dirty="0">
                        <a:solidFill>
                          <a:srgbClr val="0058B0"/>
                        </a:solidFill>
                        <a:latin typeface="Times New Roman" panose="02020603050405020304" pitchFamily="18" charset="0"/>
                        <a:ea typeface="幼圆" panose="02010509060101010101" pitchFamily="49" charset="-122"/>
                        <a:cs typeface="+mn-cs"/>
                      </a:endParaRPr>
                    </a:p>
                  </a:txBody>
                  <a:tcPr marL="64182" marR="64182" marT="0" marB="0" anchor="ctr"/>
                </a:tc>
                <a:tc>
                  <a:txBody>
                    <a:bodyPr/>
                    <a:lstStyle/>
                    <a:p>
                      <a:pPr marL="0" lvl="0" indent="0" algn="just">
                        <a:lnSpc>
                          <a:spcPct val="150000"/>
                        </a:lnSpc>
                        <a:spcAft>
                          <a:spcPts val="0"/>
                        </a:spcAft>
                        <a:buFont typeface="+mj-lt"/>
                        <a:buNone/>
                      </a:pPr>
                      <a:r>
                        <a:rPr lang="zh-CN" sz="1000" kern="1200" dirty="0">
                          <a:solidFill>
                            <a:srgbClr val="0058B0"/>
                          </a:solidFill>
                          <a:latin typeface="Times New Roman" panose="02020603050405020304" pitchFamily="18" charset="0"/>
                          <a:ea typeface="幼圆" panose="02010509060101010101" pitchFamily="49" charset="-122"/>
                          <a:cs typeface="+mn-cs"/>
                        </a:rPr>
                        <a:t>收集相关的政策和信息</a:t>
                      </a:r>
                      <a:endParaRPr lang="zh-CN" sz="1000" kern="1200" dirty="0">
                        <a:solidFill>
                          <a:srgbClr val="0058B0"/>
                        </a:solidFill>
                        <a:latin typeface="Times New Roman" panose="02020603050405020304" pitchFamily="18" charset="0"/>
                        <a:ea typeface="幼圆" panose="02010509060101010101" pitchFamily="49" charset="-122"/>
                        <a:cs typeface="+mn-cs"/>
                      </a:endParaRPr>
                    </a:p>
                    <a:p>
                      <a:pPr marL="0" lvl="0" indent="0" algn="just">
                        <a:lnSpc>
                          <a:spcPct val="150000"/>
                        </a:lnSpc>
                        <a:spcAft>
                          <a:spcPts val="0"/>
                        </a:spcAft>
                        <a:buFont typeface="+mj-lt"/>
                        <a:buNone/>
                      </a:pPr>
                      <a:r>
                        <a:rPr lang="zh-CN" sz="1000" kern="1200" dirty="0">
                          <a:solidFill>
                            <a:srgbClr val="0058B0"/>
                          </a:solidFill>
                          <a:latin typeface="Times New Roman" panose="02020603050405020304" pitchFamily="18" charset="0"/>
                          <a:ea typeface="幼圆" panose="02010509060101010101" pitchFamily="49" charset="-122"/>
                          <a:cs typeface="+mn-cs"/>
                        </a:rPr>
                        <a:t>可行性研究与可行性报告</a:t>
                      </a:r>
                      <a:endParaRPr lang="zh-CN" sz="1000" kern="1200" dirty="0">
                        <a:solidFill>
                          <a:srgbClr val="0058B0"/>
                        </a:solidFill>
                        <a:latin typeface="Times New Roman" panose="02020603050405020304" pitchFamily="18" charset="0"/>
                        <a:ea typeface="幼圆" panose="02010509060101010101" pitchFamily="49" charset="-122"/>
                        <a:cs typeface="+mn-cs"/>
                      </a:endParaRPr>
                    </a:p>
                    <a:p>
                      <a:pPr marL="0" lvl="0" indent="0" algn="just">
                        <a:lnSpc>
                          <a:spcPct val="150000"/>
                        </a:lnSpc>
                        <a:spcAft>
                          <a:spcPts val="0"/>
                        </a:spcAft>
                        <a:buFont typeface="+mj-lt"/>
                        <a:buNone/>
                      </a:pPr>
                      <a:r>
                        <a:rPr lang="zh-CN" sz="1000" kern="1200" dirty="0">
                          <a:solidFill>
                            <a:srgbClr val="0058B0"/>
                          </a:solidFill>
                          <a:latin typeface="Times New Roman" panose="02020603050405020304" pitchFamily="18" charset="0"/>
                          <a:ea typeface="幼圆" panose="02010509060101010101" pitchFamily="49" charset="-122"/>
                          <a:cs typeface="+mn-cs"/>
                        </a:rPr>
                        <a:t>提供备选的项目个案</a:t>
                      </a:r>
                      <a:endParaRPr lang="zh-CN" sz="1000" kern="1200" dirty="0">
                        <a:solidFill>
                          <a:srgbClr val="0058B0"/>
                        </a:solidFill>
                        <a:latin typeface="Times New Roman" panose="02020603050405020304" pitchFamily="18" charset="0"/>
                        <a:ea typeface="幼圆" panose="02010509060101010101" pitchFamily="49" charset="-122"/>
                        <a:cs typeface="+mn-cs"/>
                      </a:endParaRPr>
                    </a:p>
                  </a:txBody>
                  <a:tcPr marL="64182" marR="64182" marT="0" marB="0" anchor="ctr"/>
                </a:tc>
                <a:tc>
                  <a:txBody>
                    <a:bodyPr/>
                    <a:lstStyle/>
                    <a:p>
                      <a:pPr algn="just">
                        <a:lnSpc>
                          <a:spcPct val="150000"/>
                        </a:lnSpc>
                        <a:spcAft>
                          <a:spcPts val="0"/>
                        </a:spcAft>
                      </a:pPr>
                      <a:r>
                        <a:rPr lang="en-US" sz="1000" kern="1200" dirty="0" err="1">
                          <a:solidFill>
                            <a:srgbClr val="0058B0"/>
                          </a:solidFill>
                          <a:latin typeface="Times New Roman" panose="02020603050405020304" pitchFamily="18" charset="0"/>
                          <a:ea typeface="幼圆" panose="02010509060101010101" pitchFamily="49" charset="-122"/>
                          <a:cs typeface="+mn-cs"/>
                        </a:rPr>
                        <a:t>机构、个人</a:t>
                      </a:r>
                      <a:endParaRPr lang="zh-CN" sz="1000" kern="1200" dirty="0">
                        <a:solidFill>
                          <a:srgbClr val="0058B0"/>
                        </a:solidFill>
                        <a:latin typeface="Times New Roman" panose="02020603050405020304" pitchFamily="18" charset="0"/>
                        <a:ea typeface="幼圆" panose="02010509060101010101" pitchFamily="49" charset="-122"/>
                        <a:cs typeface="+mn-cs"/>
                      </a:endParaRPr>
                    </a:p>
                  </a:txBody>
                  <a:tcPr marL="64182" marR="64182" marT="0" marB="0" anchor="ctr"/>
                </a:tc>
                <a:tc>
                  <a:txBody>
                    <a:bodyPr/>
                    <a:lstStyle/>
                    <a:p>
                      <a:pPr algn="just">
                        <a:lnSpc>
                          <a:spcPct val="150000"/>
                        </a:lnSpc>
                        <a:spcAft>
                          <a:spcPts val="0"/>
                        </a:spcAft>
                      </a:pPr>
                      <a:r>
                        <a:rPr lang="en-US" sz="1000" kern="1200" dirty="0" err="1">
                          <a:solidFill>
                            <a:srgbClr val="0058B0"/>
                          </a:solidFill>
                          <a:latin typeface="Times New Roman" panose="02020603050405020304" pitchFamily="18" charset="0"/>
                          <a:ea typeface="幼圆" panose="02010509060101010101" pitchFamily="49" charset="-122"/>
                          <a:cs typeface="+mn-cs"/>
                        </a:rPr>
                        <a:t>专题调查实施方</a:t>
                      </a:r>
                      <a:endParaRPr lang="zh-CN" sz="1000" kern="1200" dirty="0">
                        <a:solidFill>
                          <a:srgbClr val="0058B0"/>
                        </a:solidFill>
                        <a:latin typeface="Times New Roman" panose="02020603050405020304" pitchFamily="18" charset="0"/>
                        <a:ea typeface="幼圆" panose="02010509060101010101" pitchFamily="49" charset="-122"/>
                        <a:cs typeface="+mn-cs"/>
                      </a:endParaRPr>
                    </a:p>
                  </a:txBody>
                  <a:tcPr marL="64182" marR="64182" marT="0" marB="0" anchor="ctr"/>
                </a:tc>
                <a:tc>
                  <a:txBody>
                    <a:bodyPr/>
                    <a:lstStyle/>
                    <a:p>
                      <a:pPr algn="just">
                        <a:lnSpc>
                          <a:spcPct val="150000"/>
                        </a:lnSpc>
                        <a:spcAft>
                          <a:spcPts val="0"/>
                        </a:spcAft>
                      </a:pPr>
                      <a:r>
                        <a:rPr lang="zh-CN" sz="1000" kern="1200" dirty="0">
                          <a:solidFill>
                            <a:srgbClr val="0058B0"/>
                          </a:solidFill>
                          <a:latin typeface="Times New Roman" panose="02020603050405020304" pitchFamily="18" charset="0"/>
                          <a:ea typeface="幼圆" panose="02010509060101010101" pitchFamily="49" charset="-122"/>
                          <a:cs typeface="+mn-cs"/>
                        </a:rPr>
                        <a:t>目的和预算明确的需要专题调查的机构及个人，认可专业机构的时间价值</a:t>
                      </a:r>
                      <a:endParaRPr lang="zh-CN" sz="1000" kern="1200" dirty="0">
                        <a:solidFill>
                          <a:srgbClr val="0058B0"/>
                        </a:solidFill>
                        <a:latin typeface="Times New Roman" panose="02020603050405020304" pitchFamily="18" charset="0"/>
                        <a:ea typeface="幼圆" panose="02010509060101010101" pitchFamily="49" charset="-122"/>
                        <a:cs typeface="+mn-cs"/>
                      </a:endParaRPr>
                    </a:p>
                  </a:txBody>
                  <a:tcPr marL="64182" marR="64182" marT="0" marB="0" anchor="ctr"/>
                </a:tc>
                <a:tc>
                  <a:txBody>
                    <a:bodyPr/>
                    <a:lstStyle/>
                    <a:p>
                      <a:pPr algn="just">
                        <a:lnSpc>
                          <a:spcPct val="150000"/>
                        </a:lnSpc>
                        <a:spcAft>
                          <a:spcPts val="0"/>
                        </a:spcAft>
                      </a:pPr>
                      <a:r>
                        <a:rPr lang="zh-CN" sz="1000" kern="1200" dirty="0">
                          <a:solidFill>
                            <a:srgbClr val="0058B0"/>
                          </a:solidFill>
                          <a:latin typeface="Times New Roman" panose="02020603050405020304" pitchFamily="18" charset="0"/>
                          <a:ea typeface="幼圆" panose="02010509060101010101" pitchFamily="49" charset="-122"/>
                          <a:cs typeface="+mn-cs"/>
                        </a:rPr>
                        <a:t>目的明确、时间保证，效果突出</a:t>
                      </a:r>
                      <a:endParaRPr lang="zh-CN" sz="1000" kern="1200" dirty="0">
                        <a:solidFill>
                          <a:srgbClr val="0058B0"/>
                        </a:solidFill>
                        <a:latin typeface="Times New Roman" panose="02020603050405020304" pitchFamily="18" charset="0"/>
                        <a:ea typeface="幼圆" panose="02010509060101010101" pitchFamily="49" charset="-122"/>
                        <a:cs typeface="+mn-cs"/>
                      </a:endParaRPr>
                    </a:p>
                  </a:txBody>
                  <a:tcPr marL="64182" marR="64182" marT="0" marB="0" anchor="ctr"/>
                </a:tc>
              </a:tr>
              <a:tr h="886708">
                <a:tc>
                  <a:txBody>
                    <a:bodyPr/>
                    <a:lstStyle/>
                    <a:p>
                      <a:pPr algn="ctr">
                        <a:lnSpc>
                          <a:spcPct val="150000"/>
                        </a:lnSpc>
                        <a:spcAft>
                          <a:spcPts val="0"/>
                        </a:spcAft>
                      </a:pPr>
                      <a:r>
                        <a:rPr lang="en-GB" sz="1000" kern="1200" dirty="0">
                          <a:solidFill>
                            <a:srgbClr val="0058B0"/>
                          </a:solidFill>
                          <a:latin typeface="Times New Roman" panose="02020603050405020304" pitchFamily="18" charset="0"/>
                          <a:ea typeface="幼圆" panose="02010509060101010101" pitchFamily="49" charset="-122"/>
                          <a:cs typeface="+mn-cs"/>
                        </a:rPr>
                        <a:t>3</a:t>
                      </a:r>
                      <a:endParaRPr lang="zh-CN" sz="1000" kern="1200" dirty="0">
                        <a:solidFill>
                          <a:srgbClr val="0058B0"/>
                        </a:solidFill>
                        <a:latin typeface="Times New Roman" panose="02020603050405020304" pitchFamily="18" charset="0"/>
                        <a:ea typeface="幼圆" panose="02010509060101010101" pitchFamily="49" charset="-122"/>
                        <a:cs typeface="+mn-cs"/>
                      </a:endParaRPr>
                    </a:p>
                  </a:txBody>
                  <a:tcPr marL="64182" marR="64182" marT="0" marB="0" anchor="ctr"/>
                </a:tc>
                <a:tc>
                  <a:txBody>
                    <a:bodyPr/>
                    <a:lstStyle/>
                    <a:p>
                      <a:pPr algn="just">
                        <a:lnSpc>
                          <a:spcPct val="150000"/>
                        </a:lnSpc>
                        <a:spcAft>
                          <a:spcPts val="0"/>
                        </a:spcAft>
                      </a:pPr>
                      <a:r>
                        <a:rPr lang="en-US" sz="1000" kern="1200">
                          <a:solidFill>
                            <a:srgbClr val="0058B0"/>
                          </a:solidFill>
                          <a:latin typeface="Times New Roman" panose="02020603050405020304" pitchFamily="18" charset="0"/>
                          <a:ea typeface="幼圆" panose="02010509060101010101" pitchFamily="49" charset="-122"/>
                          <a:cs typeface="+mn-cs"/>
                        </a:rPr>
                        <a:t>上市顾问</a:t>
                      </a:r>
                      <a:endParaRPr lang="zh-CN" sz="1000" kern="1200">
                        <a:solidFill>
                          <a:srgbClr val="0058B0"/>
                        </a:solidFill>
                        <a:latin typeface="Times New Roman" panose="02020603050405020304" pitchFamily="18" charset="0"/>
                        <a:ea typeface="幼圆" panose="02010509060101010101" pitchFamily="49" charset="-122"/>
                        <a:cs typeface="+mn-cs"/>
                      </a:endParaRPr>
                    </a:p>
                  </a:txBody>
                  <a:tcPr marL="64182" marR="64182" marT="0" marB="0" anchor="ctr"/>
                </a:tc>
                <a:tc>
                  <a:txBody>
                    <a:bodyPr/>
                    <a:lstStyle/>
                    <a:p>
                      <a:pPr marL="0" lvl="0" indent="0" algn="just">
                        <a:lnSpc>
                          <a:spcPct val="150000"/>
                        </a:lnSpc>
                        <a:spcAft>
                          <a:spcPts val="0"/>
                        </a:spcAft>
                        <a:buFont typeface="+mj-lt"/>
                        <a:buNone/>
                      </a:pPr>
                      <a:r>
                        <a:rPr lang="zh-CN" sz="1000" kern="1200" dirty="0">
                          <a:solidFill>
                            <a:srgbClr val="0058B0"/>
                          </a:solidFill>
                          <a:latin typeface="Times New Roman" panose="02020603050405020304" pitchFamily="18" charset="0"/>
                          <a:ea typeface="幼圆" panose="02010509060101010101" pitchFamily="49" charset="-122"/>
                          <a:cs typeface="+mn-cs"/>
                        </a:rPr>
                        <a:t>尽职调查、企业重组咨询、商业计划书</a:t>
                      </a:r>
                      <a:endParaRPr lang="zh-CN" sz="1000" kern="1200" dirty="0">
                        <a:solidFill>
                          <a:srgbClr val="0058B0"/>
                        </a:solidFill>
                        <a:latin typeface="Times New Roman" panose="02020603050405020304" pitchFamily="18" charset="0"/>
                        <a:ea typeface="幼圆" panose="02010509060101010101" pitchFamily="49" charset="-122"/>
                        <a:cs typeface="+mn-cs"/>
                      </a:endParaRPr>
                    </a:p>
                    <a:p>
                      <a:pPr marL="0" lvl="0" indent="0" algn="just">
                        <a:lnSpc>
                          <a:spcPct val="150000"/>
                        </a:lnSpc>
                        <a:spcAft>
                          <a:spcPts val="0"/>
                        </a:spcAft>
                        <a:buFont typeface="+mj-lt"/>
                        <a:buNone/>
                      </a:pPr>
                      <a:r>
                        <a:rPr lang="zh-CN" sz="1000" kern="1200" dirty="0">
                          <a:solidFill>
                            <a:srgbClr val="0058B0"/>
                          </a:solidFill>
                          <a:latin typeface="Times New Roman" panose="02020603050405020304" pitchFamily="18" charset="0"/>
                          <a:ea typeface="幼圆" panose="02010509060101010101" pitchFamily="49" charset="-122"/>
                          <a:cs typeface="+mn-cs"/>
                        </a:rPr>
                        <a:t>行业分析及市场需求预测、盈利预测</a:t>
                      </a:r>
                      <a:endParaRPr lang="zh-CN" sz="1000" kern="1200" dirty="0">
                        <a:solidFill>
                          <a:srgbClr val="0058B0"/>
                        </a:solidFill>
                        <a:latin typeface="Times New Roman" panose="02020603050405020304" pitchFamily="18" charset="0"/>
                        <a:ea typeface="幼圆" panose="02010509060101010101" pitchFamily="49" charset="-122"/>
                        <a:cs typeface="+mn-cs"/>
                      </a:endParaRPr>
                    </a:p>
                    <a:p>
                      <a:pPr marL="0" lvl="0" indent="0" algn="just">
                        <a:lnSpc>
                          <a:spcPct val="150000"/>
                        </a:lnSpc>
                        <a:spcAft>
                          <a:spcPts val="0"/>
                        </a:spcAft>
                        <a:buFont typeface="+mj-lt"/>
                        <a:buNone/>
                      </a:pPr>
                      <a:r>
                        <a:rPr lang="zh-CN" sz="1000" kern="1200" dirty="0">
                          <a:solidFill>
                            <a:srgbClr val="0058B0"/>
                          </a:solidFill>
                          <a:latin typeface="Times New Roman" panose="02020603050405020304" pitchFamily="18" charset="0"/>
                          <a:ea typeface="幼圆" panose="02010509060101010101" pitchFamily="49" charset="-122"/>
                          <a:cs typeface="+mn-cs"/>
                        </a:rPr>
                        <a:t>推荐法定中介机构并帮助企业沟通</a:t>
                      </a:r>
                      <a:endParaRPr lang="zh-CN" sz="1000" kern="1200" dirty="0">
                        <a:solidFill>
                          <a:srgbClr val="0058B0"/>
                        </a:solidFill>
                        <a:latin typeface="Times New Roman" panose="02020603050405020304" pitchFamily="18" charset="0"/>
                        <a:ea typeface="幼圆" panose="02010509060101010101" pitchFamily="49" charset="-122"/>
                        <a:cs typeface="+mn-cs"/>
                      </a:endParaRPr>
                    </a:p>
                  </a:txBody>
                  <a:tcPr marL="64182" marR="64182" marT="0" marB="0" anchor="ctr"/>
                </a:tc>
                <a:tc>
                  <a:txBody>
                    <a:bodyPr/>
                    <a:lstStyle/>
                    <a:p>
                      <a:pPr algn="just">
                        <a:lnSpc>
                          <a:spcPct val="150000"/>
                        </a:lnSpc>
                        <a:spcAft>
                          <a:spcPts val="0"/>
                        </a:spcAft>
                      </a:pPr>
                      <a:r>
                        <a:rPr lang="en-US" sz="1000" kern="1200" dirty="0" err="1">
                          <a:solidFill>
                            <a:srgbClr val="0058B0"/>
                          </a:solidFill>
                          <a:latin typeface="Times New Roman" panose="02020603050405020304" pitchFamily="18" charset="0"/>
                          <a:ea typeface="幼圆" panose="02010509060101010101" pitchFamily="49" charset="-122"/>
                          <a:cs typeface="+mn-cs"/>
                        </a:rPr>
                        <a:t>机构、个人</a:t>
                      </a:r>
                      <a:endParaRPr lang="zh-CN" sz="1000" kern="1200" dirty="0">
                        <a:solidFill>
                          <a:srgbClr val="0058B0"/>
                        </a:solidFill>
                        <a:latin typeface="Times New Roman" panose="02020603050405020304" pitchFamily="18" charset="0"/>
                        <a:ea typeface="幼圆" panose="02010509060101010101" pitchFamily="49" charset="-122"/>
                        <a:cs typeface="+mn-cs"/>
                      </a:endParaRPr>
                    </a:p>
                  </a:txBody>
                  <a:tcPr marL="64182" marR="64182" marT="0" marB="0" anchor="ctr"/>
                </a:tc>
                <a:tc>
                  <a:txBody>
                    <a:bodyPr/>
                    <a:lstStyle/>
                    <a:p>
                      <a:pPr algn="just">
                        <a:lnSpc>
                          <a:spcPct val="150000"/>
                        </a:lnSpc>
                        <a:spcAft>
                          <a:spcPts val="0"/>
                        </a:spcAft>
                      </a:pPr>
                      <a:r>
                        <a:rPr lang="en-US" sz="1000" kern="1200" dirty="0" err="1">
                          <a:solidFill>
                            <a:srgbClr val="0058B0"/>
                          </a:solidFill>
                          <a:latin typeface="Times New Roman" panose="02020603050405020304" pitchFamily="18" charset="0"/>
                          <a:ea typeface="幼圆" panose="02010509060101010101" pitchFamily="49" charset="-122"/>
                          <a:cs typeface="+mn-cs"/>
                        </a:rPr>
                        <a:t>上市顾问</a:t>
                      </a:r>
                      <a:endParaRPr lang="zh-CN" sz="1000" kern="1200" dirty="0">
                        <a:solidFill>
                          <a:srgbClr val="0058B0"/>
                        </a:solidFill>
                        <a:latin typeface="Times New Roman" panose="02020603050405020304" pitchFamily="18" charset="0"/>
                        <a:ea typeface="幼圆" panose="02010509060101010101" pitchFamily="49" charset="-122"/>
                        <a:cs typeface="+mn-cs"/>
                      </a:endParaRPr>
                    </a:p>
                  </a:txBody>
                  <a:tcPr marL="64182" marR="64182" marT="0" marB="0" anchor="ctr"/>
                </a:tc>
                <a:tc>
                  <a:txBody>
                    <a:bodyPr/>
                    <a:lstStyle/>
                    <a:p>
                      <a:pPr algn="just">
                        <a:lnSpc>
                          <a:spcPct val="150000"/>
                        </a:lnSpc>
                        <a:spcAft>
                          <a:spcPts val="0"/>
                        </a:spcAft>
                      </a:pPr>
                      <a:r>
                        <a:rPr lang="zh-CN" sz="1000" kern="1200" dirty="0">
                          <a:solidFill>
                            <a:srgbClr val="0058B0"/>
                          </a:solidFill>
                          <a:latin typeface="Times New Roman" panose="02020603050405020304" pitchFamily="18" charset="0"/>
                          <a:ea typeface="幼圆" panose="02010509060101010101" pitchFamily="49" charset="-122"/>
                          <a:cs typeface="+mn-cs"/>
                        </a:rPr>
                        <a:t>有可能成为上市公司的公司实际控制人</a:t>
                      </a:r>
                      <a:endParaRPr lang="zh-CN" sz="1000" kern="1200" dirty="0">
                        <a:solidFill>
                          <a:srgbClr val="0058B0"/>
                        </a:solidFill>
                        <a:latin typeface="Times New Roman" panose="02020603050405020304" pitchFamily="18" charset="0"/>
                        <a:ea typeface="幼圆" panose="02010509060101010101" pitchFamily="49" charset="-122"/>
                        <a:cs typeface="+mn-cs"/>
                      </a:endParaRPr>
                    </a:p>
                  </a:txBody>
                  <a:tcPr marL="64182" marR="64182" marT="0" marB="0" anchor="ctr"/>
                </a:tc>
                <a:tc>
                  <a:txBody>
                    <a:bodyPr/>
                    <a:lstStyle/>
                    <a:p>
                      <a:pPr algn="just">
                        <a:lnSpc>
                          <a:spcPct val="150000"/>
                        </a:lnSpc>
                        <a:spcAft>
                          <a:spcPts val="0"/>
                        </a:spcAft>
                      </a:pPr>
                      <a:r>
                        <a:rPr lang="zh-CN" sz="1000" kern="1200">
                          <a:solidFill>
                            <a:srgbClr val="0058B0"/>
                          </a:solidFill>
                          <a:latin typeface="Times New Roman" panose="02020603050405020304" pitchFamily="18" charset="0"/>
                          <a:ea typeface="幼圆" panose="02010509060101010101" pitchFamily="49" charset="-122"/>
                          <a:cs typeface="+mn-cs"/>
                        </a:rPr>
                        <a:t>提供专业经验，帮助企业选择最优方案，节约时间、节约费用</a:t>
                      </a:r>
                      <a:endParaRPr lang="zh-CN" sz="1000" kern="1200">
                        <a:solidFill>
                          <a:srgbClr val="0058B0"/>
                        </a:solidFill>
                        <a:latin typeface="Times New Roman" panose="02020603050405020304" pitchFamily="18" charset="0"/>
                        <a:ea typeface="幼圆" panose="02010509060101010101" pitchFamily="49" charset="-122"/>
                        <a:cs typeface="+mn-cs"/>
                      </a:endParaRPr>
                    </a:p>
                  </a:txBody>
                  <a:tcPr marL="64182" marR="64182" marT="0" marB="0" anchor="ctr"/>
                </a:tc>
              </a:tr>
              <a:tr h="1024640">
                <a:tc>
                  <a:txBody>
                    <a:bodyPr/>
                    <a:lstStyle/>
                    <a:p>
                      <a:pPr algn="ctr">
                        <a:lnSpc>
                          <a:spcPct val="150000"/>
                        </a:lnSpc>
                        <a:spcAft>
                          <a:spcPts val="0"/>
                        </a:spcAft>
                      </a:pPr>
                      <a:r>
                        <a:rPr lang="en-GB" sz="1000" kern="1200" dirty="0">
                          <a:solidFill>
                            <a:srgbClr val="0058B0"/>
                          </a:solidFill>
                          <a:latin typeface="Times New Roman" panose="02020603050405020304" pitchFamily="18" charset="0"/>
                          <a:ea typeface="幼圆" panose="02010509060101010101" pitchFamily="49" charset="-122"/>
                          <a:cs typeface="+mn-cs"/>
                        </a:rPr>
                        <a:t>4</a:t>
                      </a:r>
                      <a:endParaRPr lang="zh-CN" sz="1000" kern="1200" dirty="0">
                        <a:solidFill>
                          <a:srgbClr val="0058B0"/>
                        </a:solidFill>
                        <a:latin typeface="Times New Roman" panose="02020603050405020304" pitchFamily="18" charset="0"/>
                        <a:ea typeface="幼圆" panose="02010509060101010101" pitchFamily="49" charset="-122"/>
                        <a:cs typeface="+mn-cs"/>
                      </a:endParaRPr>
                    </a:p>
                  </a:txBody>
                  <a:tcPr marL="64182" marR="64182" marT="0" marB="0" anchor="ctr"/>
                </a:tc>
                <a:tc>
                  <a:txBody>
                    <a:bodyPr/>
                    <a:lstStyle/>
                    <a:p>
                      <a:pPr algn="just">
                        <a:lnSpc>
                          <a:spcPct val="150000"/>
                        </a:lnSpc>
                        <a:spcAft>
                          <a:spcPts val="0"/>
                        </a:spcAft>
                      </a:pPr>
                      <a:r>
                        <a:rPr lang="en-US" sz="1000" kern="1200" dirty="0" err="1">
                          <a:solidFill>
                            <a:srgbClr val="0058B0"/>
                          </a:solidFill>
                          <a:latin typeface="Times New Roman" panose="02020603050405020304" pitchFamily="18" charset="0"/>
                          <a:ea typeface="幼圆" panose="02010509060101010101" pitchFamily="49" charset="-122"/>
                          <a:cs typeface="+mn-cs"/>
                        </a:rPr>
                        <a:t>股权投资</a:t>
                      </a:r>
                      <a:endParaRPr lang="zh-CN" sz="1000" kern="1200" dirty="0">
                        <a:solidFill>
                          <a:srgbClr val="0058B0"/>
                        </a:solidFill>
                        <a:latin typeface="Times New Roman" panose="02020603050405020304" pitchFamily="18" charset="0"/>
                        <a:ea typeface="幼圆" panose="02010509060101010101" pitchFamily="49" charset="-122"/>
                        <a:cs typeface="+mn-cs"/>
                      </a:endParaRPr>
                    </a:p>
                  </a:txBody>
                  <a:tcPr marL="64182" marR="64182" marT="0" marB="0" anchor="ctr"/>
                </a:tc>
                <a:tc>
                  <a:txBody>
                    <a:bodyPr/>
                    <a:lstStyle/>
                    <a:p>
                      <a:pPr marL="0" lvl="0" indent="0" algn="just">
                        <a:lnSpc>
                          <a:spcPct val="150000"/>
                        </a:lnSpc>
                        <a:spcAft>
                          <a:spcPts val="0"/>
                        </a:spcAft>
                        <a:buFont typeface="+mj-lt"/>
                        <a:buNone/>
                      </a:pPr>
                      <a:r>
                        <a:rPr lang="zh-CN" sz="1000" kern="1200" dirty="0">
                          <a:solidFill>
                            <a:srgbClr val="0058B0"/>
                          </a:solidFill>
                          <a:latin typeface="Times New Roman" panose="02020603050405020304" pitchFamily="18" charset="0"/>
                          <a:ea typeface="幼圆" panose="02010509060101010101" pitchFamily="49" charset="-122"/>
                          <a:cs typeface="+mn-cs"/>
                        </a:rPr>
                        <a:t>旨在上市的股权项目安排</a:t>
                      </a:r>
                      <a:endParaRPr lang="zh-CN" sz="1000" kern="1200" dirty="0">
                        <a:solidFill>
                          <a:srgbClr val="0058B0"/>
                        </a:solidFill>
                        <a:latin typeface="Times New Roman" panose="02020603050405020304" pitchFamily="18" charset="0"/>
                        <a:ea typeface="幼圆" panose="02010509060101010101" pitchFamily="49" charset="-122"/>
                        <a:cs typeface="+mn-cs"/>
                      </a:endParaRPr>
                    </a:p>
                    <a:p>
                      <a:pPr marL="0" lvl="0" indent="0" algn="just">
                        <a:lnSpc>
                          <a:spcPct val="150000"/>
                        </a:lnSpc>
                        <a:spcAft>
                          <a:spcPts val="0"/>
                        </a:spcAft>
                        <a:buFont typeface="+mj-lt"/>
                        <a:buNone/>
                      </a:pPr>
                      <a:r>
                        <a:rPr lang="zh-CN" sz="1000" kern="1200" dirty="0">
                          <a:solidFill>
                            <a:srgbClr val="0058B0"/>
                          </a:solidFill>
                          <a:latin typeface="Times New Roman" panose="02020603050405020304" pitchFamily="18" charset="0"/>
                          <a:ea typeface="幼圆" panose="02010509060101010101" pitchFamily="49" charset="-122"/>
                          <a:cs typeface="+mn-cs"/>
                        </a:rPr>
                        <a:t>议价及选择合适投资方式</a:t>
                      </a:r>
                      <a:endParaRPr lang="zh-CN" sz="1000" kern="1200" dirty="0">
                        <a:solidFill>
                          <a:srgbClr val="0058B0"/>
                        </a:solidFill>
                        <a:latin typeface="Times New Roman" panose="02020603050405020304" pitchFamily="18" charset="0"/>
                        <a:ea typeface="幼圆" panose="02010509060101010101" pitchFamily="49" charset="-122"/>
                        <a:cs typeface="+mn-cs"/>
                      </a:endParaRPr>
                    </a:p>
                    <a:p>
                      <a:pPr marL="0" lvl="0" indent="0" algn="just">
                        <a:lnSpc>
                          <a:spcPct val="150000"/>
                        </a:lnSpc>
                        <a:spcAft>
                          <a:spcPts val="0"/>
                        </a:spcAft>
                        <a:buFont typeface="+mj-lt"/>
                        <a:buNone/>
                      </a:pPr>
                      <a:r>
                        <a:rPr lang="zh-CN" sz="1000" kern="1200" dirty="0">
                          <a:solidFill>
                            <a:srgbClr val="0058B0"/>
                          </a:solidFill>
                          <a:latin typeface="Times New Roman" panose="02020603050405020304" pitchFamily="18" charset="0"/>
                          <a:ea typeface="幼圆" panose="02010509060101010101" pitchFamily="49" charset="-122"/>
                          <a:cs typeface="+mn-cs"/>
                        </a:rPr>
                        <a:t>退出安排及投资项目效益评估</a:t>
                      </a:r>
                      <a:endParaRPr lang="zh-CN" sz="1000" kern="1200" dirty="0">
                        <a:solidFill>
                          <a:srgbClr val="0058B0"/>
                        </a:solidFill>
                        <a:latin typeface="Times New Roman" panose="02020603050405020304" pitchFamily="18" charset="0"/>
                        <a:ea typeface="幼圆" panose="02010509060101010101" pitchFamily="49" charset="-122"/>
                        <a:cs typeface="+mn-cs"/>
                      </a:endParaRPr>
                    </a:p>
                  </a:txBody>
                  <a:tcPr marL="64182" marR="64182" marT="0" marB="0" anchor="ctr"/>
                </a:tc>
                <a:tc>
                  <a:txBody>
                    <a:bodyPr/>
                    <a:lstStyle/>
                    <a:p>
                      <a:pPr algn="just">
                        <a:lnSpc>
                          <a:spcPct val="150000"/>
                        </a:lnSpc>
                        <a:spcAft>
                          <a:spcPts val="0"/>
                        </a:spcAft>
                      </a:pPr>
                      <a:r>
                        <a:rPr lang="en-US" sz="1000" kern="1200" dirty="0" err="1">
                          <a:solidFill>
                            <a:srgbClr val="0058B0"/>
                          </a:solidFill>
                          <a:latin typeface="Times New Roman" panose="02020603050405020304" pitchFamily="18" charset="0"/>
                          <a:ea typeface="幼圆" panose="02010509060101010101" pitchFamily="49" charset="-122"/>
                          <a:cs typeface="+mn-cs"/>
                        </a:rPr>
                        <a:t>机构、个人</a:t>
                      </a:r>
                      <a:endParaRPr lang="zh-CN" sz="1000" kern="1200" dirty="0">
                        <a:solidFill>
                          <a:srgbClr val="0058B0"/>
                        </a:solidFill>
                        <a:latin typeface="Times New Roman" panose="02020603050405020304" pitchFamily="18" charset="0"/>
                        <a:ea typeface="幼圆" panose="02010509060101010101" pitchFamily="49" charset="-122"/>
                        <a:cs typeface="+mn-cs"/>
                      </a:endParaRPr>
                    </a:p>
                  </a:txBody>
                  <a:tcPr marL="64182" marR="64182" marT="0" marB="0" anchor="ctr"/>
                </a:tc>
                <a:tc>
                  <a:txBody>
                    <a:bodyPr/>
                    <a:lstStyle/>
                    <a:p>
                      <a:pPr algn="just">
                        <a:lnSpc>
                          <a:spcPct val="150000"/>
                        </a:lnSpc>
                        <a:spcAft>
                          <a:spcPts val="0"/>
                        </a:spcAft>
                      </a:pPr>
                      <a:r>
                        <a:rPr lang="en-US" sz="1000" kern="1200" dirty="0" err="1">
                          <a:solidFill>
                            <a:srgbClr val="0058B0"/>
                          </a:solidFill>
                          <a:latin typeface="Times New Roman" panose="02020603050405020304" pitchFamily="18" charset="0"/>
                          <a:ea typeface="幼圆" panose="02010509060101010101" pitchFamily="49" charset="-122"/>
                          <a:cs typeface="+mn-cs"/>
                        </a:rPr>
                        <a:t>直投或基金管理人</a:t>
                      </a:r>
                      <a:endParaRPr lang="zh-CN" sz="1000" kern="1200" dirty="0">
                        <a:solidFill>
                          <a:srgbClr val="0058B0"/>
                        </a:solidFill>
                        <a:latin typeface="Times New Roman" panose="02020603050405020304" pitchFamily="18" charset="0"/>
                        <a:ea typeface="幼圆" panose="02010509060101010101" pitchFamily="49" charset="-122"/>
                        <a:cs typeface="+mn-cs"/>
                      </a:endParaRPr>
                    </a:p>
                  </a:txBody>
                  <a:tcPr marL="64182" marR="64182" marT="0" marB="0" anchor="ctr"/>
                </a:tc>
                <a:tc>
                  <a:txBody>
                    <a:bodyPr/>
                    <a:lstStyle/>
                    <a:p>
                      <a:pPr algn="just">
                        <a:lnSpc>
                          <a:spcPct val="150000"/>
                        </a:lnSpc>
                        <a:spcAft>
                          <a:spcPts val="0"/>
                        </a:spcAft>
                      </a:pPr>
                      <a:r>
                        <a:rPr lang="zh-CN" sz="1000" kern="1200" dirty="0">
                          <a:solidFill>
                            <a:srgbClr val="0058B0"/>
                          </a:solidFill>
                          <a:latin typeface="Times New Roman" panose="02020603050405020304" pitchFamily="18" charset="0"/>
                          <a:ea typeface="幼圆" panose="02010509060101010101" pitchFamily="49" charset="-122"/>
                          <a:cs typeface="+mn-cs"/>
                        </a:rPr>
                        <a:t>有股权投资偏好和需求，愿意接受一定风险收益比</a:t>
                      </a:r>
                      <a:endParaRPr lang="zh-CN" sz="1000" kern="1200" dirty="0">
                        <a:solidFill>
                          <a:srgbClr val="0058B0"/>
                        </a:solidFill>
                        <a:latin typeface="Times New Roman" panose="02020603050405020304" pitchFamily="18" charset="0"/>
                        <a:ea typeface="幼圆" panose="02010509060101010101" pitchFamily="49" charset="-122"/>
                        <a:cs typeface="+mn-cs"/>
                      </a:endParaRPr>
                    </a:p>
                  </a:txBody>
                  <a:tcPr marL="64182" marR="64182" marT="0" marB="0" anchor="ctr"/>
                </a:tc>
                <a:tc>
                  <a:txBody>
                    <a:bodyPr/>
                    <a:lstStyle/>
                    <a:p>
                      <a:pPr algn="just">
                        <a:lnSpc>
                          <a:spcPct val="150000"/>
                        </a:lnSpc>
                        <a:spcAft>
                          <a:spcPts val="0"/>
                        </a:spcAft>
                      </a:pPr>
                      <a:r>
                        <a:rPr lang="zh-CN" sz="1000" kern="1200">
                          <a:solidFill>
                            <a:srgbClr val="0058B0"/>
                          </a:solidFill>
                          <a:latin typeface="Times New Roman" panose="02020603050405020304" pitchFamily="18" charset="0"/>
                          <a:ea typeface="幼圆" panose="02010509060101010101" pitchFamily="49" charset="-122"/>
                          <a:cs typeface="+mn-cs"/>
                        </a:rPr>
                        <a:t>利用专业经验及行业资源，选择性价比合适的项目进行投资，突出投资的安全性、流动性、盈利性。</a:t>
                      </a:r>
                      <a:endParaRPr lang="zh-CN" sz="1000" kern="1200">
                        <a:solidFill>
                          <a:srgbClr val="0058B0"/>
                        </a:solidFill>
                        <a:latin typeface="Times New Roman" panose="02020603050405020304" pitchFamily="18" charset="0"/>
                        <a:ea typeface="幼圆" panose="02010509060101010101" pitchFamily="49" charset="-122"/>
                        <a:cs typeface="+mn-cs"/>
                      </a:endParaRPr>
                    </a:p>
                  </a:txBody>
                  <a:tcPr marL="64182" marR="64182" marT="0" marB="0" anchor="ctr"/>
                </a:tc>
              </a:tr>
              <a:tr h="719982">
                <a:tc>
                  <a:txBody>
                    <a:bodyPr/>
                    <a:lstStyle/>
                    <a:p>
                      <a:pPr algn="ctr">
                        <a:lnSpc>
                          <a:spcPct val="150000"/>
                        </a:lnSpc>
                        <a:spcAft>
                          <a:spcPts val="0"/>
                        </a:spcAft>
                      </a:pPr>
                      <a:r>
                        <a:rPr lang="en-GB" sz="1000" kern="1200" dirty="0">
                          <a:solidFill>
                            <a:srgbClr val="0058B0"/>
                          </a:solidFill>
                          <a:latin typeface="Times New Roman" panose="02020603050405020304" pitchFamily="18" charset="0"/>
                          <a:ea typeface="幼圆" panose="02010509060101010101" pitchFamily="49" charset="-122"/>
                          <a:cs typeface="+mn-cs"/>
                        </a:rPr>
                        <a:t>5</a:t>
                      </a:r>
                      <a:endParaRPr lang="zh-CN" sz="1000" kern="1200" dirty="0">
                        <a:solidFill>
                          <a:srgbClr val="0058B0"/>
                        </a:solidFill>
                        <a:latin typeface="Times New Roman" panose="02020603050405020304" pitchFamily="18" charset="0"/>
                        <a:ea typeface="幼圆" panose="02010509060101010101" pitchFamily="49" charset="-122"/>
                        <a:cs typeface="+mn-cs"/>
                      </a:endParaRPr>
                    </a:p>
                  </a:txBody>
                  <a:tcPr marL="64182" marR="64182" marT="0" marB="0" anchor="ctr"/>
                </a:tc>
                <a:tc>
                  <a:txBody>
                    <a:bodyPr/>
                    <a:lstStyle/>
                    <a:p>
                      <a:pPr algn="just">
                        <a:lnSpc>
                          <a:spcPct val="150000"/>
                        </a:lnSpc>
                        <a:spcAft>
                          <a:spcPts val="0"/>
                        </a:spcAft>
                      </a:pPr>
                      <a:r>
                        <a:rPr lang="en-US" sz="1000" kern="1200" dirty="0" err="1">
                          <a:solidFill>
                            <a:srgbClr val="0058B0"/>
                          </a:solidFill>
                          <a:latin typeface="Times New Roman" panose="02020603050405020304" pitchFamily="18" charset="0"/>
                          <a:ea typeface="幼圆" panose="02010509060101010101" pitchFamily="49" charset="-122"/>
                          <a:cs typeface="+mn-cs"/>
                        </a:rPr>
                        <a:t>专户管理</a:t>
                      </a:r>
                      <a:endParaRPr lang="zh-CN" sz="1000" kern="1200" dirty="0">
                        <a:solidFill>
                          <a:srgbClr val="0058B0"/>
                        </a:solidFill>
                        <a:latin typeface="Times New Roman" panose="02020603050405020304" pitchFamily="18" charset="0"/>
                        <a:ea typeface="幼圆" panose="02010509060101010101" pitchFamily="49" charset="-122"/>
                        <a:cs typeface="+mn-cs"/>
                      </a:endParaRPr>
                    </a:p>
                  </a:txBody>
                  <a:tcPr marL="64182" marR="64182" marT="0" marB="0" anchor="ctr"/>
                </a:tc>
                <a:tc>
                  <a:txBody>
                    <a:bodyPr/>
                    <a:lstStyle/>
                    <a:p>
                      <a:pPr marL="0" lvl="0" indent="0" algn="just">
                        <a:lnSpc>
                          <a:spcPct val="150000"/>
                        </a:lnSpc>
                        <a:spcAft>
                          <a:spcPts val="0"/>
                        </a:spcAft>
                        <a:buFont typeface="+mj-lt"/>
                        <a:buNone/>
                      </a:pPr>
                      <a:r>
                        <a:rPr lang="zh-CN" sz="1000" kern="1200" dirty="0">
                          <a:solidFill>
                            <a:srgbClr val="0058B0"/>
                          </a:solidFill>
                          <a:latin typeface="Times New Roman" panose="02020603050405020304" pitchFamily="18" charset="0"/>
                          <a:ea typeface="幼圆" panose="02010509060101010101" pitchFamily="49" charset="-122"/>
                          <a:cs typeface="+mn-cs"/>
                        </a:rPr>
                        <a:t>封闭式运作证券专户</a:t>
                      </a:r>
                      <a:endParaRPr lang="zh-CN" sz="1000" kern="1200" dirty="0">
                        <a:solidFill>
                          <a:srgbClr val="0058B0"/>
                        </a:solidFill>
                        <a:latin typeface="Times New Roman" panose="02020603050405020304" pitchFamily="18" charset="0"/>
                        <a:ea typeface="幼圆" panose="02010509060101010101" pitchFamily="49" charset="-122"/>
                        <a:cs typeface="+mn-cs"/>
                      </a:endParaRPr>
                    </a:p>
                    <a:p>
                      <a:pPr marL="0" lvl="0" indent="0" algn="just">
                        <a:lnSpc>
                          <a:spcPct val="150000"/>
                        </a:lnSpc>
                        <a:spcAft>
                          <a:spcPts val="0"/>
                        </a:spcAft>
                        <a:buFont typeface="+mj-lt"/>
                        <a:buNone/>
                      </a:pPr>
                      <a:r>
                        <a:rPr lang="zh-CN" sz="1000" kern="1200" dirty="0">
                          <a:solidFill>
                            <a:srgbClr val="0058B0"/>
                          </a:solidFill>
                          <a:latin typeface="Times New Roman" panose="02020603050405020304" pitchFamily="18" charset="0"/>
                          <a:ea typeface="幼圆" panose="02010509060101010101" pitchFamily="49" charset="-122"/>
                          <a:cs typeface="+mn-cs"/>
                        </a:rPr>
                        <a:t>专业进行资产配置与管理</a:t>
                      </a:r>
                      <a:endParaRPr lang="zh-CN" sz="1000" kern="1200" dirty="0">
                        <a:solidFill>
                          <a:srgbClr val="0058B0"/>
                        </a:solidFill>
                        <a:latin typeface="Times New Roman" panose="02020603050405020304" pitchFamily="18" charset="0"/>
                        <a:ea typeface="幼圆" panose="02010509060101010101" pitchFamily="49" charset="-122"/>
                        <a:cs typeface="+mn-cs"/>
                      </a:endParaRPr>
                    </a:p>
                    <a:p>
                      <a:pPr marL="0" lvl="0" indent="0" algn="just">
                        <a:lnSpc>
                          <a:spcPct val="150000"/>
                        </a:lnSpc>
                        <a:spcAft>
                          <a:spcPts val="0"/>
                        </a:spcAft>
                        <a:buFont typeface="+mj-lt"/>
                        <a:buNone/>
                      </a:pPr>
                      <a:r>
                        <a:rPr lang="zh-CN" sz="1000" kern="1200" dirty="0">
                          <a:solidFill>
                            <a:srgbClr val="0058B0"/>
                          </a:solidFill>
                          <a:latin typeface="Times New Roman" panose="02020603050405020304" pitchFamily="18" charset="0"/>
                          <a:ea typeface="幼圆" panose="02010509060101010101" pitchFamily="49" charset="-122"/>
                          <a:cs typeface="+mn-cs"/>
                        </a:rPr>
                        <a:t>定期报告跟踪分析</a:t>
                      </a:r>
                      <a:endParaRPr lang="zh-CN" sz="1000" kern="1200" dirty="0">
                        <a:solidFill>
                          <a:srgbClr val="0058B0"/>
                        </a:solidFill>
                        <a:latin typeface="Times New Roman" panose="02020603050405020304" pitchFamily="18" charset="0"/>
                        <a:ea typeface="幼圆" panose="02010509060101010101" pitchFamily="49" charset="-122"/>
                        <a:cs typeface="+mn-cs"/>
                      </a:endParaRPr>
                    </a:p>
                  </a:txBody>
                  <a:tcPr marL="64182" marR="64182" marT="0" marB="0" anchor="ctr"/>
                </a:tc>
                <a:tc>
                  <a:txBody>
                    <a:bodyPr/>
                    <a:lstStyle/>
                    <a:p>
                      <a:pPr algn="just">
                        <a:lnSpc>
                          <a:spcPct val="150000"/>
                        </a:lnSpc>
                        <a:spcAft>
                          <a:spcPts val="0"/>
                        </a:spcAft>
                      </a:pPr>
                      <a:r>
                        <a:rPr lang="en-US" sz="1000" kern="1200">
                          <a:solidFill>
                            <a:srgbClr val="0058B0"/>
                          </a:solidFill>
                          <a:latin typeface="Times New Roman" panose="02020603050405020304" pitchFamily="18" charset="0"/>
                          <a:ea typeface="幼圆" panose="02010509060101010101" pitchFamily="49" charset="-122"/>
                          <a:cs typeface="+mn-cs"/>
                        </a:rPr>
                        <a:t>机构、个人</a:t>
                      </a:r>
                      <a:endParaRPr lang="zh-CN" sz="1000" kern="1200">
                        <a:solidFill>
                          <a:srgbClr val="0058B0"/>
                        </a:solidFill>
                        <a:latin typeface="Times New Roman" panose="02020603050405020304" pitchFamily="18" charset="0"/>
                        <a:ea typeface="幼圆" panose="02010509060101010101" pitchFamily="49" charset="-122"/>
                        <a:cs typeface="+mn-cs"/>
                      </a:endParaRPr>
                    </a:p>
                  </a:txBody>
                  <a:tcPr marL="64182" marR="64182" marT="0" marB="0" anchor="ctr"/>
                </a:tc>
                <a:tc>
                  <a:txBody>
                    <a:bodyPr/>
                    <a:lstStyle/>
                    <a:p>
                      <a:pPr algn="just">
                        <a:lnSpc>
                          <a:spcPct val="150000"/>
                        </a:lnSpc>
                        <a:spcAft>
                          <a:spcPts val="0"/>
                        </a:spcAft>
                      </a:pPr>
                      <a:r>
                        <a:rPr lang="en-US" sz="1000" kern="1200" dirty="0" err="1">
                          <a:solidFill>
                            <a:srgbClr val="0058B0"/>
                          </a:solidFill>
                          <a:latin typeface="Times New Roman" panose="02020603050405020304" pitchFamily="18" charset="0"/>
                          <a:ea typeface="幼圆" panose="02010509060101010101" pitchFamily="49" charset="-122"/>
                          <a:cs typeface="+mn-cs"/>
                        </a:rPr>
                        <a:t>直投或基金管理人</a:t>
                      </a:r>
                      <a:endParaRPr lang="zh-CN" sz="1000" kern="1200" dirty="0">
                        <a:solidFill>
                          <a:srgbClr val="0058B0"/>
                        </a:solidFill>
                        <a:latin typeface="Times New Roman" panose="02020603050405020304" pitchFamily="18" charset="0"/>
                        <a:ea typeface="幼圆" panose="02010509060101010101" pitchFamily="49" charset="-122"/>
                        <a:cs typeface="+mn-cs"/>
                      </a:endParaRPr>
                    </a:p>
                  </a:txBody>
                  <a:tcPr marL="64182" marR="64182" marT="0" marB="0" anchor="ctr"/>
                </a:tc>
                <a:tc>
                  <a:txBody>
                    <a:bodyPr/>
                    <a:lstStyle/>
                    <a:p>
                      <a:pPr algn="just">
                        <a:lnSpc>
                          <a:spcPct val="150000"/>
                        </a:lnSpc>
                        <a:spcAft>
                          <a:spcPts val="0"/>
                        </a:spcAft>
                      </a:pPr>
                      <a:r>
                        <a:rPr lang="zh-CN" sz="1000" kern="1200" dirty="0">
                          <a:solidFill>
                            <a:srgbClr val="0058B0"/>
                          </a:solidFill>
                          <a:latin typeface="Times New Roman" panose="02020603050405020304" pitchFamily="18" charset="0"/>
                          <a:ea typeface="幼圆" panose="02010509060101010101" pitchFamily="49" charset="-122"/>
                          <a:cs typeface="+mn-cs"/>
                        </a:rPr>
                        <a:t>有专户管理的偏好和需求，愿意接受一定风险收益比</a:t>
                      </a:r>
                      <a:endParaRPr lang="zh-CN" sz="1000" kern="1200" dirty="0">
                        <a:solidFill>
                          <a:srgbClr val="0058B0"/>
                        </a:solidFill>
                        <a:latin typeface="Times New Roman" panose="02020603050405020304" pitchFamily="18" charset="0"/>
                        <a:ea typeface="幼圆" panose="02010509060101010101" pitchFamily="49" charset="-122"/>
                        <a:cs typeface="+mn-cs"/>
                      </a:endParaRPr>
                    </a:p>
                  </a:txBody>
                  <a:tcPr marL="64182" marR="64182" marT="0" marB="0" anchor="ctr"/>
                </a:tc>
                <a:tc>
                  <a:txBody>
                    <a:bodyPr/>
                    <a:lstStyle/>
                    <a:p>
                      <a:pPr algn="just">
                        <a:lnSpc>
                          <a:spcPct val="150000"/>
                        </a:lnSpc>
                        <a:spcAft>
                          <a:spcPts val="0"/>
                        </a:spcAft>
                      </a:pPr>
                      <a:r>
                        <a:rPr lang="zh-CN" sz="1000" kern="1200" dirty="0">
                          <a:solidFill>
                            <a:srgbClr val="0058B0"/>
                          </a:solidFill>
                          <a:latin typeface="Times New Roman" panose="02020603050405020304" pitchFamily="18" charset="0"/>
                          <a:ea typeface="幼圆" panose="02010509060101010101" pitchFamily="49" charset="-122"/>
                          <a:cs typeface="+mn-cs"/>
                        </a:rPr>
                        <a:t>注重专业经验与执行纪律，理性获得稳定的管理效益</a:t>
                      </a:r>
                      <a:endParaRPr lang="zh-CN" sz="1000" kern="1200" dirty="0">
                        <a:solidFill>
                          <a:srgbClr val="0058B0"/>
                        </a:solidFill>
                        <a:latin typeface="Times New Roman" panose="02020603050405020304" pitchFamily="18" charset="0"/>
                        <a:ea typeface="幼圆" panose="02010509060101010101" pitchFamily="49" charset="-122"/>
                        <a:cs typeface="+mn-cs"/>
                      </a:endParaRPr>
                    </a:p>
                  </a:txBody>
                  <a:tcPr marL="64182" marR="64182" marT="0" marB="0" anchor="ctr"/>
                </a:tc>
              </a:tr>
              <a:tr h="719982">
                <a:tc>
                  <a:txBody>
                    <a:bodyPr/>
                    <a:lstStyle/>
                    <a:p>
                      <a:pPr algn="ctr">
                        <a:lnSpc>
                          <a:spcPct val="150000"/>
                        </a:lnSpc>
                        <a:spcAft>
                          <a:spcPts val="0"/>
                        </a:spcAft>
                      </a:pPr>
                      <a:r>
                        <a:rPr lang="en-GB" sz="1000" kern="1200" dirty="0">
                          <a:solidFill>
                            <a:srgbClr val="0058B0"/>
                          </a:solidFill>
                          <a:latin typeface="Times New Roman" panose="02020603050405020304" pitchFamily="18" charset="0"/>
                          <a:ea typeface="幼圆" panose="02010509060101010101" pitchFamily="49" charset="-122"/>
                          <a:cs typeface="+mn-cs"/>
                        </a:rPr>
                        <a:t>6</a:t>
                      </a:r>
                      <a:endParaRPr lang="zh-CN" sz="1000" kern="1200" dirty="0">
                        <a:solidFill>
                          <a:srgbClr val="0058B0"/>
                        </a:solidFill>
                        <a:latin typeface="Times New Roman" panose="02020603050405020304" pitchFamily="18" charset="0"/>
                        <a:ea typeface="幼圆" panose="02010509060101010101" pitchFamily="49" charset="-122"/>
                        <a:cs typeface="+mn-cs"/>
                      </a:endParaRPr>
                    </a:p>
                  </a:txBody>
                  <a:tcPr marL="64182" marR="64182" marT="0" marB="0" anchor="ctr"/>
                </a:tc>
                <a:tc>
                  <a:txBody>
                    <a:bodyPr/>
                    <a:lstStyle/>
                    <a:p>
                      <a:pPr algn="just">
                        <a:lnSpc>
                          <a:spcPct val="150000"/>
                        </a:lnSpc>
                        <a:spcAft>
                          <a:spcPts val="0"/>
                        </a:spcAft>
                      </a:pPr>
                      <a:r>
                        <a:rPr lang="en-US" sz="1000" kern="1200">
                          <a:solidFill>
                            <a:srgbClr val="0058B0"/>
                          </a:solidFill>
                          <a:latin typeface="Times New Roman" panose="02020603050405020304" pitchFamily="18" charset="0"/>
                          <a:ea typeface="幼圆" panose="02010509060101010101" pitchFamily="49" charset="-122"/>
                          <a:cs typeface="+mn-cs"/>
                        </a:rPr>
                        <a:t>私募基金</a:t>
                      </a:r>
                      <a:endParaRPr lang="zh-CN" sz="1000" kern="1200">
                        <a:solidFill>
                          <a:srgbClr val="0058B0"/>
                        </a:solidFill>
                        <a:latin typeface="Times New Roman" panose="02020603050405020304" pitchFamily="18" charset="0"/>
                        <a:ea typeface="幼圆" panose="02010509060101010101" pitchFamily="49" charset="-122"/>
                        <a:cs typeface="+mn-cs"/>
                      </a:endParaRPr>
                    </a:p>
                  </a:txBody>
                  <a:tcPr marL="64182" marR="64182" marT="0" marB="0" anchor="ctr"/>
                </a:tc>
                <a:tc>
                  <a:txBody>
                    <a:bodyPr/>
                    <a:lstStyle/>
                    <a:p>
                      <a:pPr marL="0" lvl="0" indent="0" algn="just">
                        <a:lnSpc>
                          <a:spcPct val="150000"/>
                        </a:lnSpc>
                        <a:spcAft>
                          <a:spcPts val="0"/>
                        </a:spcAft>
                        <a:buFont typeface="+mj-lt"/>
                        <a:buNone/>
                      </a:pPr>
                      <a:r>
                        <a:rPr lang="zh-CN" sz="1000" kern="1200" dirty="0">
                          <a:solidFill>
                            <a:srgbClr val="0058B0"/>
                          </a:solidFill>
                          <a:latin typeface="Times New Roman" panose="02020603050405020304" pitchFamily="18" charset="0"/>
                          <a:ea typeface="幼圆" panose="02010509060101010101" pitchFamily="49" charset="-122"/>
                          <a:cs typeface="+mn-cs"/>
                        </a:rPr>
                        <a:t>组建各种形式的私募基金</a:t>
                      </a:r>
                      <a:endParaRPr lang="zh-CN" sz="1000" kern="1200" dirty="0">
                        <a:solidFill>
                          <a:srgbClr val="0058B0"/>
                        </a:solidFill>
                        <a:latin typeface="Times New Roman" panose="02020603050405020304" pitchFamily="18" charset="0"/>
                        <a:ea typeface="幼圆" panose="02010509060101010101" pitchFamily="49" charset="-122"/>
                        <a:cs typeface="+mn-cs"/>
                      </a:endParaRPr>
                    </a:p>
                    <a:p>
                      <a:pPr marL="0" lvl="0" indent="0" algn="just">
                        <a:lnSpc>
                          <a:spcPct val="150000"/>
                        </a:lnSpc>
                        <a:spcAft>
                          <a:spcPts val="0"/>
                        </a:spcAft>
                        <a:buFont typeface="+mj-lt"/>
                        <a:buNone/>
                      </a:pPr>
                      <a:r>
                        <a:rPr lang="zh-CN" sz="1000" kern="1200" dirty="0">
                          <a:solidFill>
                            <a:srgbClr val="0058B0"/>
                          </a:solidFill>
                          <a:latin typeface="Times New Roman" panose="02020603050405020304" pitchFamily="18" charset="0"/>
                          <a:ea typeface="幼圆" panose="02010509060101010101" pitchFamily="49" charset="-122"/>
                          <a:cs typeface="+mn-cs"/>
                        </a:rPr>
                        <a:t>根据目标运作及管理基金</a:t>
                      </a:r>
                      <a:endParaRPr lang="zh-CN" sz="1000" kern="1200" dirty="0">
                        <a:solidFill>
                          <a:srgbClr val="0058B0"/>
                        </a:solidFill>
                        <a:latin typeface="Times New Roman" panose="02020603050405020304" pitchFamily="18" charset="0"/>
                        <a:ea typeface="幼圆" panose="02010509060101010101" pitchFamily="49" charset="-122"/>
                        <a:cs typeface="+mn-cs"/>
                      </a:endParaRPr>
                    </a:p>
                    <a:p>
                      <a:pPr marL="0" lvl="0" indent="0" algn="just">
                        <a:lnSpc>
                          <a:spcPct val="150000"/>
                        </a:lnSpc>
                        <a:spcAft>
                          <a:spcPts val="0"/>
                        </a:spcAft>
                        <a:buFont typeface="+mj-lt"/>
                        <a:buNone/>
                      </a:pPr>
                      <a:r>
                        <a:rPr lang="zh-CN" sz="1000" kern="1200" dirty="0">
                          <a:solidFill>
                            <a:srgbClr val="0058B0"/>
                          </a:solidFill>
                          <a:latin typeface="Times New Roman" panose="02020603050405020304" pitchFamily="18" charset="0"/>
                          <a:ea typeface="幼圆" panose="02010509060101010101" pitchFamily="49" charset="-122"/>
                          <a:cs typeface="+mn-cs"/>
                        </a:rPr>
                        <a:t>基金的定期报告及到期清算</a:t>
                      </a:r>
                      <a:endParaRPr lang="zh-CN" sz="1000" kern="1200" dirty="0">
                        <a:solidFill>
                          <a:srgbClr val="0058B0"/>
                        </a:solidFill>
                        <a:latin typeface="Times New Roman" panose="02020603050405020304" pitchFamily="18" charset="0"/>
                        <a:ea typeface="幼圆" panose="02010509060101010101" pitchFamily="49" charset="-122"/>
                        <a:cs typeface="+mn-cs"/>
                      </a:endParaRPr>
                    </a:p>
                  </a:txBody>
                  <a:tcPr marL="64182" marR="64182" marT="0" marB="0" anchor="ctr"/>
                </a:tc>
                <a:tc>
                  <a:txBody>
                    <a:bodyPr/>
                    <a:lstStyle/>
                    <a:p>
                      <a:pPr algn="just">
                        <a:lnSpc>
                          <a:spcPct val="150000"/>
                        </a:lnSpc>
                        <a:spcAft>
                          <a:spcPts val="0"/>
                        </a:spcAft>
                      </a:pPr>
                      <a:r>
                        <a:rPr lang="en-US" sz="1000" kern="1200">
                          <a:solidFill>
                            <a:srgbClr val="0058B0"/>
                          </a:solidFill>
                          <a:latin typeface="Times New Roman" panose="02020603050405020304" pitchFamily="18" charset="0"/>
                          <a:ea typeface="幼圆" panose="02010509060101010101" pitchFamily="49" charset="-122"/>
                          <a:cs typeface="+mn-cs"/>
                        </a:rPr>
                        <a:t>机构、个人</a:t>
                      </a:r>
                      <a:endParaRPr lang="zh-CN" sz="1000" kern="1200">
                        <a:solidFill>
                          <a:srgbClr val="0058B0"/>
                        </a:solidFill>
                        <a:latin typeface="Times New Roman" panose="02020603050405020304" pitchFamily="18" charset="0"/>
                        <a:ea typeface="幼圆" panose="02010509060101010101" pitchFamily="49" charset="-122"/>
                        <a:cs typeface="+mn-cs"/>
                      </a:endParaRPr>
                    </a:p>
                  </a:txBody>
                  <a:tcPr marL="64182" marR="64182" marT="0" marB="0" anchor="ctr"/>
                </a:tc>
                <a:tc>
                  <a:txBody>
                    <a:bodyPr/>
                    <a:lstStyle/>
                    <a:p>
                      <a:pPr algn="just">
                        <a:lnSpc>
                          <a:spcPct val="150000"/>
                        </a:lnSpc>
                        <a:spcAft>
                          <a:spcPts val="0"/>
                        </a:spcAft>
                      </a:pPr>
                      <a:r>
                        <a:rPr lang="en-US" sz="1000" kern="1200" dirty="0" err="1">
                          <a:solidFill>
                            <a:srgbClr val="0058B0"/>
                          </a:solidFill>
                          <a:latin typeface="Times New Roman" panose="02020603050405020304" pitchFamily="18" charset="0"/>
                          <a:ea typeface="幼圆" panose="02010509060101010101" pitchFamily="49" charset="-122"/>
                          <a:cs typeface="+mn-cs"/>
                        </a:rPr>
                        <a:t>直投或基金管理人</a:t>
                      </a:r>
                      <a:endParaRPr lang="zh-CN" sz="1000" kern="1200" dirty="0">
                        <a:solidFill>
                          <a:srgbClr val="0058B0"/>
                        </a:solidFill>
                        <a:latin typeface="Times New Roman" panose="02020603050405020304" pitchFamily="18" charset="0"/>
                        <a:ea typeface="幼圆" panose="02010509060101010101" pitchFamily="49" charset="-122"/>
                        <a:cs typeface="+mn-cs"/>
                      </a:endParaRPr>
                    </a:p>
                  </a:txBody>
                  <a:tcPr marL="64182" marR="64182" marT="0" marB="0" anchor="ctr"/>
                </a:tc>
                <a:tc>
                  <a:txBody>
                    <a:bodyPr/>
                    <a:lstStyle/>
                    <a:p>
                      <a:pPr algn="just">
                        <a:lnSpc>
                          <a:spcPct val="150000"/>
                        </a:lnSpc>
                        <a:spcAft>
                          <a:spcPts val="0"/>
                        </a:spcAft>
                      </a:pPr>
                      <a:r>
                        <a:rPr lang="zh-CN" sz="1000" kern="1200" dirty="0">
                          <a:solidFill>
                            <a:srgbClr val="0058B0"/>
                          </a:solidFill>
                          <a:latin typeface="Times New Roman" panose="02020603050405020304" pitchFamily="18" charset="0"/>
                          <a:ea typeface="幼圆" panose="02010509060101010101" pitchFamily="49" charset="-122"/>
                          <a:cs typeface="+mn-cs"/>
                        </a:rPr>
                        <a:t>有参与基金投资的偏好和需求，愿意接受一定风险收益比</a:t>
                      </a:r>
                      <a:endParaRPr lang="zh-CN" sz="1000" kern="1200" dirty="0">
                        <a:solidFill>
                          <a:srgbClr val="0058B0"/>
                        </a:solidFill>
                        <a:latin typeface="Times New Roman" panose="02020603050405020304" pitchFamily="18" charset="0"/>
                        <a:ea typeface="幼圆" panose="02010509060101010101" pitchFamily="49" charset="-122"/>
                        <a:cs typeface="+mn-cs"/>
                      </a:endParaRPr>
                    </a:p>
                  </a:txBody>
                  <a:tcPr marL="64182" marR="64182" marT="0" marB="0" anchor="ctr"/>
                </a:tc>
                <a:tc>
                  <a:txBody>
                    <a:bodyPr/>
                    <a:lstStyle/>
                    <a:p>
                      <a:pPr algn="just">
                        <a:lnSpc>
                          <a:spcPct val="150000"/>
                        </a:lnSpc>
                        <a:spcAft>
                          <a:spcPts val="0"/>
                        </a:spcAft>
                      </a:pPr>
                      <a:r>
                        <a:rPr lang="zh-CN" sz="1000" kern="1200" dirty="0">
                          <a:solidFill>
                            <a:srgbClr val="0058B0"/>
                          </a:solidFill>
                          <a:latin typeface="Times New Roman" panose="02020603050405020304" pitchFamily="18" charset="0"/>
                          <a:ea typeface="幼圆" panose="02010509060101010101" pitchFamily="49" charset="-122"/>
                          <a:cs typeface="+mn-cs"/>
                        </a:rPr>
                        <a:t>利用专业经验及资源整合优势，用基金的方式，取得投资的最优效益</a:t>
                      </a:r>
                      <a:endParaRPr lang="zh-CN" sz="1000" kern="1200" dirty="0">
                        <a:solidFill>
                          <a:srgbClr val="0058B0"/>
                        </a:solidFill>
                        <a:latin typeface="Times New Roman" panose="02020603050405020304" pitchFamily="18" charset="0"/>
                        <a:ea typeface="幼圆" panose="02010509060101010101" pitchFamily="49" charset="-122"/>
                        <a:cs typeface="+mn-cs"/>
                      </a:endParaRPr>
                    </a:p>
                  </a:txBody>
                  <a:tcPr marL="64182" marR="64182" marT="0" marB="0" anchor="ctr"/>
                </a:tc>
              </a:tr>
            </a:tbl>
          </a:graphicData>
        </a:graphic>
      </p:graphicFrame>
    </p:spTree>
  </p:cSld>
  <p:clrMapOvr>
    <a:masterClrMapping/>
  </p:clrMapOvr>
  <p:transition>
    <p:wipe dir="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50825" y="260350"/>
            <a:ext cx="7850188" cy="430213"/>
          </a:xfrm>
          <a:prstGeom prst="rect">
            <a:avLst/>
          </a:prstGeom>
        </p:spPr>
        <p:txBody>
          <a:bodyPr>
            <a:spAutoFit/>
          </a:bodyPr>
          <a:lstStyle/>
          <a:p>
            <a:pPr fontAlgn="auto">
              <a:spcBef>
                <a:spcPts val="0"/>
              </a:spcBef>
              <a:spcAft>
                <a:spcPts val="0"/>
              </a:spcAft>
              <a:defRPr/>
            </a:pPr>
            <a:r>
              <a:rPr lang="en-US" altLang="zh-CN" sz="2200" b="1" kern="0" dirty="0">
                <a:solidFill>
                  <a:srgbClr val="000066"/>
                </a:solidFill>
                <a:latin typeface="Times New Roman" panose="02020603050405020304"/>
                <a:ea typeface="幼圆" panose="02010509060101010101" pitchFamily="49" charset="-122"/>
              </a:rPr>
              <a:t>Post-IPO</a:t>
            </a:r>
            <a:r>
              <a:rPr lang="zh-CN" altLang="en-US" sz="2200" b="1" kern="0" dirty="0">
                <a:solidFill>
                  <a:srgbClr val="000066"/>
                </a:solidFill>
                <a:latin typeface="Times New Roman" panose="02020603050405020304"/>
                <a:ea typeface="幼圆" panose="02010509060101010101" pitchFamily="49" charset="-122"/>
              </a:rPr>
              <a:t>财务顾问及财务投资</a:t>
            </a:r>
            <a:endParaRPr lang="zh-CN" altLang="en-US" sz="2200" kern="0" dirty="0">
              <a:solidFill>
                <a:sysClr val="windowText" lastClr="000000"/>
              </a:solidFill>
              <a:latin typeface="Arial" panose="020B0604020202020204" pitchFamily="34" charset="0"/>
              <a:ea typeface="宋体" panose="02010600030101010101" pitchFamily="2" charset="-122"/>
            </a:endParaRPr>
          </a:p>
        </p:txBody>
      </p:sp>
      <p:sp>
        <p:nvSpPr>
          <p:cNvPr id="4" name="内容占位符 2"/>
          <p:cNvSpPr txBox="1"/>
          <p:nvPr/>
        </p:nvSpPr>
        <p:spPr>
          <a:xfrm>
            <a:off x="533400" y="1295400"/>
            <a:ext cx="8077200" cy="4525963"/>
          </a:xfrm>
          <a:prstGeom prst="rect">
            <a:avLst/>
          </a:prstGeom>
        </p:spPr>
        <p:txBody>
          <a:bodyPr/>
          <a:lstStyle>
            <a:lvl1pPr marL="342900" indent="-342900" algn="l" rtl="0" eaLnBrk="0" fontAlgn="base" hangingPunct="0">
              <a:spcBef>
                <a:spcPct val="20000"/>
              </a:spcBef>
              <a:spcAft>
                <a:spcPct val="0"/>
              </a:spcAft>
              <a:buChar char="•"/>
              <a:defRPr sz="3200">
                <a:solidFill>
                  <a:srgbClr val="777777"/>
                </a:solidFill>
                <a:latin typeface="+mn-lt"/>
                <a:ea typeface="+mn-ea"/>
                <a:cs typeface="+mn-cs"/>
              </a:defRPr>
            </a:lvl1pPr>
            <a:lvl2pPr marL="742950" indent="-285750" algn="l" rtl="0" eaLnBrk="0" fontAlgn="base" hangingPunct="0">
              <a:spcBef>
                <a:spcPct val="20000"/>
              </a:spcBef>
              <a:spcAft>
                <a:spcPct val="0"/>
              </a:spcAft>
              <a:buFont typeface="Wingdings" panose="05000000000000000000" pitchFamily="2" charset="2"/>
              <a:buChar char="n"/>
              <a:defRPr sz="2800">
                <a:solidFill>
                  <a:srgbClr val="777777"/>
                </a:solidFill>
                <a:latin typeface="+mn-lt"/>
                <a:ea typeface="+mn-ea"/>
              </a:defRPr>
            </a:lvl2pPr>
            <a:lvl3pPr marL="1143000" indent="-228600" algn="l" rtl="0" eaLnBrk="0" fontAlgn="base" hangingPunct="0">
              <a:spcBef>
                <a:spcPct val="20000"/>
              </a:spcBef>
              <a:spcAft>
                <a:spcPct val="0"/>
              </a:spcAft>
              <a:buFont typeface="Wingdings" panose="05000000000000000000" pitchFamily="2" charset="2"/>
              <a:buChar char="n"/>
              <a:defRPr sz="2400">
                <a:solidFill>
                  <a:srgbClr val="777777"/>
                </a:solidFill>
                <a:latin typeface="+mn-lt"/>
                <a:ea typeface="+mn-ea"/>
              </a:defRPr>
            </a:lvl3pPr>
            <a:lvl4pPr marL="1600200" indent="-228600" algn="l" rtl="0" eaLnBrk="0" fontAlgn="base" hangingPunct="0">
              <a:spcBef>
                <a:spcPct val="20000"/>
              </a:spcBef>
              <a:spcAft>
                <a:spcPct val="0"/>
              </a:spcAft>
              <a:buFont typeface="Wingdings" panose="05000000000000000000" pitchFamily="2" charset="2"/>
              <a:buChar char="n"/>
              <a:defRPr sz="2000">
                <a:solidFill>
                  <a:srgbClr val="777777"/>
                </a:solidFill>
                <a:latin typeface="+mn-lt"/>
                <a:ea typeface="+mn-ea"/>
              </a:defRPr>
            </a:lvl4pPr>
            <a:lvl5pPr marL="2057400" indent="-228600" algn="l" rtl="0" eaLnBrk="0" fontAlgn="base" hangingPunct="0">
              <a:spcBef>
                <a:spcPct val="20000"/>
              </a:spcBef>
              <a:spcAft>
                <a:spcPct val="0"/>
              </a:spcAft>
              <a:buFont typeface="Wingdings" panose="05000000000000000000" pitchFamily="2" charset="2"/>
              <a:buChar char="n"/>
              <a:defRPr sz="2000">
                <a:solidFill>
                  <a:srgbClr val="777777"/>
                </a:solidFill>
                <a:latin typeface="+mn-lt"/>
                <a:ea typeface="+mn-ea"/>
              </a:defRPr>
            </a:lvl5pPr>
            <a:lvl6pPr marL="2514600" indent="-228600" algn="l" rtl="0" fontAlgn="base">
              <a:spcBef>
                <a:spcPct val="20000"/>
              </a:spcBef>
              <a:spcAft>
                <a:spcPct val="0"/>
              </a:spcAft>
              <a:buFont typeface="Wingdings" panose="05000000000000000000" pitchFamily="2" charset="2"/>
              <a:buChar char="n"/>
              <a:defRPr sz="2000">
                <a:solidFill>
                  <a:srgbClr val="777777"/>
                </a:solidFill>
                <a:latin typeface="+mn-lt"/>
                <a:ea typeface="+mn-ea"/>
              </a:defRPr>
            </a:lvl6pPr>
            <a:lvl7pPr marL="2971800" indent="-228600" algn="l" rtl="0" fontAlgn="base">
              <a:spcBef>
                <a:spcPct val="20000"/>
              </a:spcBef>
              <a:spcAft>
                <a:spcPct val="0"/>
              </a:spcAft>
              <a:buFont typeface="Wingdings" panose="05000000000000000000" pitchFamily="2" charset="2"/>
              <a:buChar char="n"/>
              <a:defRPr sz="2000">
                <a:solidFill>
                  <a:srgbClr val="777777"/>
                </a:solidFill>
                <a:latin typeface="+mn-lt"/>
                <a:ea typeface="+mn-ea"/>
              </a:defRPr>
            </a:lvl7pPr>
            <a:lvl8pPr marL="3429000" indent="-228600" algn="l" rtl="0" fontAlgn="base">
              <a:spcBef>
                <a:spcPct val="20000"/>
              </a:spcBef>
              <a:spcAft>
                <a:spcPct val="0"/>
              </a:spcAft>
              <a:buFont typeface="Wingdings" panose="05000000000000000000" pitchFamily="2" charset="2"/>
              <a:buChar char="n"/>
              <a:defRPr sz="2000">
                <a:solidFill>
                  <a:srgbClr val="777777"/>
                </a:solidFill>
                <a:latin typeface="+mn-lt"/>
                <a:ea typeface="+mn-ea"/>
              </a:defRPr>
            </a:lvl8pPr>
            <a:lvl9pPr marL="3886200" indent="-228600" algn="l" rtl="0" fontAlgn="base">
              <a:spcBef>
                <a:spcPct val="20000"/>
              </a:spcBef>
              <a:spcAft>
                <a:spcPct val="0"/>
              </a:spcAft>
              <a:buFont typeface="Wingdings" panose="05000000000000000000" pitchFamily="2" charset="2"/>
              <a:buChar char="n"/>
              <a:defRPr sz="2000">
                <a:solidFill>
                  <a:srgbClr val="777777"/>
                </a:solidFill>
                <a:latin typeface="+mn-lt"/>
                <a:ea typeface="+mn-ea"/>
              </a:defRPr>
            </a:lvl9pPr>
          </a:lstStyle>
          <a:p>
            <a:pPr marL="0" indent="0" eaLnBrk="1" hangingPunct="1">
              <a:lnSpc>
                <a:spcPct val="150000"/>
              </a:lnSpc>
              <a:buFontTx/>
              <a:buNone/>
              <a:defRPr/>
            </a:pPr>
            <a:r>
              <a:rPr lang="zh-CN" altLang="en-US" sz="1600" dirty="0">
                <a:solidFill>
                  <a:srgbClr val="0058B0"/>
                </a:solidFill>
              </a:rPr>
              <a:t>上市对于企业和股东仅是发展的一个里程碑，对接资本市场后，企业和股东需要适应更高的监管要求、更完善的公司治理、更复杂的资本运作。我们针对此类需求，整合了服务资源，将财务顾问和财务投资作为载体，致力为客户提供定制化的市值管理服务。</a:t>
            </a:r>
            <a:endParaRPr lang="zh-CN" altLang="en-US" sz="1600" dirty="0">
              <a:solidFill>
                <a:srgbClr val="0058B0"/>
              </a:solidFill>
            </a:endParaRPr>
          </a:p>
          <a:p>
            <a:pPr marL="0" indent="0" eaLnBrk="1" hangingPunct="1">
              <a:lnSpc>
                <a:spcPct val="150000"/>
              </a:lnSpc>
              <a:buFontTx/>
              <a:buNone/>
              <a:defRPr/>
            </a:pPr>
            <a:r>
              <a:rPr lang="zh-CN" altLang="en-US" sz="1600" dirty="0">
                <a:solidFill>
                  <a:srgbClr val="0058B0"/>
                </a:solidFill>
              </a:rPr>
              <a:t>我们的财务顾问团队依托自身专业背景及资源整合优势，根据上市公司及其股东的需要，提供投融资、资本运作、资产及债务重组、财务管理、发展战略等活动提供的咨询、分析、方案设计等服务。包括的服务有：上市公司再融资、股权激励、并购、股权融资、市值维护、战略投资等。</a:t>
            </a:r>
            <a:endParaRPr lang="en-US" altLang="zh-CN" sz="1600" dirty="0">
              <a:solidFill>
                <a:srgbClr val="0058B0"/>
              </a:solidFill>
            </a:endParaRPr>
          </a:p>
          <a:p>
            <a:pPr marL="0" indent="0" eaLnBrk="1" hangingPunct="1">
              <a:lnSpc>
                <a:spcPct val="150000"/>
              </a:lnSpc>
              <a:buFontTx/>
              <a:buNone/>
              <a:defRPr/>
            </a:pPr>
            <a:endParaRPr lang="zh-CN" altLang="en-US" sz="1600" dirty="0">
              <a:solidFill>
                <a:srgbClr val="0058B0"/>
              </a:solidFill>
            </a:endParaRPr>
          </a:p>
          <a:p>
            <a:pPr marL="0" indent="0" eaLnBrk="1" hangingPunct="1">
              <a:lnSpc>
                <a:spcPct val="150000"/>
              </a:lnSpc>
              <a:buFontTx/>
              <a:buNone/>
              <a:defRPr/>
            </a:pPr>
            <a:r>
              <a:rPr lang="zh-CN" altLang="en-US" sz="1600" dirty="0">
                <a:solidFill>
                  <a:srgbClr val="0058B0"/>
                </a:solidFill>
              </a:rPr>
              <a:t>我们的投资团队依托自身专业背景和独特判断，根据市值管理的各项需求，设计投资结构，进行各种形式的市值管理投资。包括：并购投资、再融资投资、战略投资、固定收益投资等。</a:t>
            </a:r>
            <a:endParaRPr lang="zh-CN" altLang="en-US" sz="1600" dirty="0">
              <a:solidFill>
                <a:srgbClr val="0058B0"/>
              </a:solidFill>
            </a:endParaRPr>
          </a:p>
          <a:p>
            <a:pPr marL="0" indent="0" eaLnBrk="1" hangingPunct="1">
              <a:buFontTx/>
              <a:buNone/>
              <a:defRPr/>
            </a:pPr>
            <a:endParaRPr lang="zh-CN" altLang="en-US" kern="0" dirty="0"/>
          </a:p>
        </p:txBody>
      </p:sp>
    </p:spTree>
  </p:cSld>
  <p:clrMapOvr>
    <a:masterClrMapping/>
  </p:clrMapOvr>
  <p:transition>
    <p:wipe dir="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标题 1"/>
          <p:cNvSpPr>
            <a:spLocks noGrp="1"/>
          </p:cNvSpPr>
          <p:nvPr>
            <p:ph type="title"/>
          </p:nvPr>
        </p:nvSpPr>
        <p:spPr bwMode="auto">
          <a:xfrm>
            <a:off x="457200" y="214313"/>
            <a:ext cx="8229600" cy="1143000"/>
          </a:xfrm>
          <a:noFill/>
          <a:ln>
            <a:miter lim="800000"/>
          </a:ln>
        </p:spPr>
        <p:txBody>
          <a:bodyPr vert="horz" wrap="square" lIns="91440" tIns="45720" rIns="91440" bIns="45720" numCol="1" anchor="t" anchorCtr="0" compatLnSpc="1"/>
          <a:lstStyle/>
          <a:p>
            <a:r>
              <a:rPr kumimoji="1" lang="zh-CN" altLang="en-US" sz="2400">
                <a:solidFill>
                  <a:srgbClr val="000066"/>
                </a:solidFill>
                <a:latin typeface="Arial" panose="020B0604020202020204" pitchFamily="34" charset="0"/>
              </a:rPr>
              <a:t>联系我们</a:t>
            </a:r>
            <a:endParaRPr kumimoji="1" lang="zh-CN" altLang="en-US" sz="2400">
              <a:solidFill>
                <a:srgbClr val="000066"/>
              </a:solidFill>
              <a:latin typeface="Arial" panose="020B0604020202020204" pitchFamily="34" charset="0"/>
            </a:endParaRPr>
          </a:p>
        </p:txBody>
      </p:sp>
      <p:sp>
        <p:nvSpPr>
          <p:cNvPr id="37891" name="矩形 2"/>
          <p:cNvSpPr>
            <a:spLocks noChangeArrowheads="1"/>
          </p:cNvSpPr>
          <p:nvPr/>
        </p:nvSpPr>
        <p:spPr bwMode="auto">
          <a:xfrm>
            <a:off x="1143000" y="1435100"/>
            <a:ext cx="6072188" cy="1962150"/>
          </a:xfrm>
          <a:prstGeom prst="rect">
            <a:avLst/>
          </a:prstGeom>
          <a:noFill/>
          <a:ln w="9525">
            <a:noFill/>
            <a:miter lim="800000"/>
          </a:ln>
        </p:spPr>
        <p:txBody>
          <a:bodyPr>
            <a:spAutoFit/>
          </a:bodyPr>
          <a:lstStyle/>
          <a:p>
            <a:pPr>
              <a:lnSpc>
                <a:spcPct val="150000"/>
              </a:lnSpc>
            </a:pPr>
            <a:r>
              <a:rPr lang="zh-CN" altLang="en-US" sz="1400" b="1">
                <a:solidFill>
                  <a:srgbClr val="000066"/>
                </a:solidFill>
                <a:latin typeface="幼圆" panose="02010509060101010101" pitchFamily="49" charset="-122"/>
                <a:ea typeface="幼圆" panose="02010509060101010101" pitchFamily="49" charset="-122"/>
              </a:rPr>
              <a:t>公司地址：上海市东湖路</a:t>
            </a:r>
            <a:r>
              <a:rPr lang="en-US" altLang="zh-CN" sz="1400" b="1">
                <a:solidFill>
                  <a:srgbClr val="000066"/>
                </a:solidFill>
                <a:latin typeface="幼圆" panose="02010509060101010101" pitchFamily="49" charset="-122"/>
                <a:ea typeface="幼圆" panose="02010509060101010101" pitchFamily="49" charset="-122"/>
              </a:rPr>
              <a:t>70</a:t>
            </a:r>
            <a:r>
              <a:rPr lang="zh-CN" altLang="en-US" sz="1400" b="1">
                <a:solidFill>
                  <a:srgbClr val="000066"/>
                </a:solidFill>
                <a:latin typeface="幼圆" panose="02010509060101010101" pitchFamily="49" charset="-122"/>
                <a:ea typeface="幼圆" panose="02010509060101010101" pitchFamily="49" charset="-122"/>
              </a:rPr>
              <a:t>号东湖宾馆</a:t>
            </a:r>
            <a:r>
              <a:rPr lang="en-US" altLang="zh-CN" sz="1400" b="1">
                <a:solidFill>
                  <a:srgbClr val="000066"/>
                </a:solidFill>
                <a:latin typeface="幼圆" panose="02010509060101010101" pitchFamily="49" charset="-122"/>
                <a:ea typeface="幼圆" panose="02010509060101010101" pitchFamily="49" charset="-122"/>
              </a:rPr>
              <a:t>3</a:t>
            </a:r>
            <a:r>
              <a:rPr lang="zh-CN" altLang="en-US" sz="1400" b="1">
                <a:solidFill>
                  <a:srgbClr val="000066"/>
                </a:solidFill>
                <a:latin typeface="幼圆" panose="02010509060101010101" pitchFamily="49" charset="-122"/>
                <a:ea typeface="幼圆" panose="02010509060101010101" pitchFamily="49" charset="-122"/>
              </a:rPr>
              <a:t>号楼</a:t>
            </a:r>
            <a:r>
              <a:rPr lang="en-US" altLang="zh-CN" sz="1400" b="1">
                <a:solidFill>
                  <a:srgbClr val="000066"/>
                </a:solidFill>
                <a:latin typeface="幼圆" panose="02010509060101010101" pitchFamily="49" charset="-122"/>
                <a:ea typeface="幼圆" panose="02010509060101010101" pitchFamily="49" charset="-122"/>
              </a:rPr>
              <a:t>3</a:t>
            </a:r>
            <a:r>
              <a:rPr lang="zh-CN" altLang="en-US" sz="1400" b="1">
                <a:solidFill>
                  <a:srgbClr val="000066"/>
                </a:solidFill>
                <a:latin typeface="幼圆" panose="02010509060101010101" pitchFamily="49" charset="-122"/>
                <a:ea typeface="幼圆" panose="02010509060101010101" pitchFamily="49" charset="-122"/>
              </a:rPr>
              <a:t>楼</a:t>
            </a:r>
            <a:endParaRPr lang="en-US" altLang="zh-CN" sz="1400" b="1">
              <a:solidFill>
                <a:srgbClr val="000066"/>
              </a:solidFill>
              <a:latin typeface="幼圆" panose="02010509060101010101" pitchFamily="49" charset="-122"/>
              <a:ea typeface="幼圆" panose="02010509060101010101" pitchFamily="49" charset="-122"/>
            </a:endParaRPr>
          </a:p>
          <a:p>
            <a:pPr>
              <a:lnSpc>
                <a:spcPct val="150000"/>
              </a:lnSpc>
            </a:pPr>
            <a:r>
              <a:rPr lang="zh-CN" altLang="en-US" sz="1400" b="1">
                <a:solidFill>
                  <a:srgbClr val="000066"/>
                </a:solidFill>
                <a:latin typeface="幼圆" panose="02010509060101010101" pitchFamily="49" charset="-122"/>
                <a:ea typeface="幼圆" panose="02010509060101010101" pitchFamily="49" charset="-122"/>
              </a:rPr>
              <a:t>公司电话：</a:t>
            </a:r>
            <a:r>
              <a:rPr lang="en-US" altLang="zh-CN" sz="1400" b="1">
                <a:solidFill>
                  <a:srgbClr val="000066"/>
                </a:solidFill>
                <a:latin typeface="幼圆" panose="02010509060101010101" pitchFamily="49" charset="-122"/>
                <a:ea typeface="幼圆" panose="02010509060101010101" pitchFamily="49" charset="-122"/>
              </a:rPr>
              <a:t>8621—54668032—602</a:t>
            </a:r>
            <a:endParaRPr lang="en-US" altLang="zh-CN" sz="1400" b="1">
              <a:solidFill>
                <a:srgbClr val="000066"/>
              </a:solidFill>
              <a:latin typeface="幼圆" panose="02010509060101010101" pitchFamily="49" charset="-122"/>
              <a:ea typeface="幼圆" panose="02010509060101010101" pitchFamily="49" charset="-122"/>
            </a:endParaRPr>
          </a:p>
          <a:p>
            <a:pPr>
              <a:lnSpc>
                <a:spcPct val="150000"/>
              </a:lnSpc>
            </a:pPr>
            <a:r>
              <a:rPr lang="zh-CN" altLang="en-US" sz="1400" b="1">
                <a:solidFill>
                  <a:srgbClr val="000066"/>
                </a:solidFill>
                <a:latin typeface="幼圆" panose="02010509060101010101" pitchFamily="49" charset="-122"/>
                <a:ea typeface="幼圆" panose="02010509060101010101" pitchFamily="49" charset="-122"/>
              </a:rPr>
              <a:t>公司传真：</a:t>
            </a:r>
            <a:r>
              <a:rPr lang="en-US" altLang="zh-CN" sz="1400" b="1">
                <a:solidFill>
                  <a:srgbClr val="000066"/>
                </a:solidFill>
                <a:latin typeface="幼圆" panose="02010509060101010101" pitchFamily="49" charset="-122"/>
                <a:ea typeface="幼圆" panose="02010509060101010101" pitchFamily="49" charset="-122"/>
              </a:rPr>
              <a:t>8621—54669508</a:t>
            </a:r>
            <a:endParaRPr lang="en-US" altLang="zh-CN" sz="1400" b="1">
              <a:solidFill>
                <a:srgbClr val="000066"/>
              </a:solidFill>
              <a:latin typeface="幼圆" panose="02010509060101010101" pitchFamily="49" charset="-122"/>
              <a:ea typeface="幼圆" panose="02010509060101010101" pitchFamily="49" charset="-122"/>
            </a:endParaRPr>
          </a:p>
          <a:p>
            <a:pPr>
              <a:lnSpc>
                <a:spcPct val="150000"/>
              </a:lnSpc>
            </a:pPr>
            <a:r>
              <a:rPr lang="zh-CN" altLang="en-US" sz="1400" b="1">
                <a:solidFill>
                  <a:srgbClr val="000066"/>
                </a:solidFill>
                <a:latin typeface="幼圆" panose="02010509060101010101" pitchFamily="49" charset="-122"/>
                <a:ea typeface="幼圆" panose="02010509060101010101" pitchFamily="49" charset="-122"/>
              </a:rPr>
              <a:t>网址：</a:t>
            </a:r>
            <a:r>
              <a:rPr lang="en-US" altLang="zh-CN" sz="1400" b="1">
                <a:solidFill>
                  <a:srgbClr val="000066"/>
                </a:solidFill>
                <a:latin typeface="幼圆" panose="02010509060101010101" pitchFamily="49" charset="-122"/>
                <a:ea typeface="幼圆" panose="02010509060101010101" pitchFamily="49" charset="-122"/>
              </a:rPr>
              <a:t>http://www.rongke.com</a:t>
            </a:r>
            <a:endParaRPr lang="en-US" altLang="zh-CN" sz="1400" b="1">
              <a:solidFill>
                <a:srgbClr val="000066"/>
              </a:solidFill>
              <a:latin typeface="幼圆" panose="02010509060101010101" pitchFamily="49" charset="-122"/>
              <a:ea typeface="幼圆" panose="02010509060101010101" pitchFamily="49" charset="-122"/>
            </a:endParaRPr>
          </a:p>
          <a:p>
            <a:pPr>
              <a:lnSpc>
                <a:spcPct val="150000"/>
              </a:lnSpc>
            </a:pPr>
            <a:endParaRPr lang="en-US" altLang="zh-CN" sz="1400" b="1">
              <a:solidFill>
                <a:srgbClr val="000066"/>
              </a:solidFill>
              <a:latin typeface="幼圆" panose="02010509060101010101" pitchFamily="49" charset="-122"/>
              <a:ea typeface="幼圆" panose="02010509060101010101" pitchFamily="49" charset="-122"/>
            </a:endParaRPr>
          </a:p>
          <a:p>
            <a:pPr>
              <a:lnSpc>
                <a:spcPct val="150000"/>
              </a:lnSpc>
            </a:pPr>
            <a:endParaRPr lang="zh-CN" altLang="zh-CN" sz="1100" b="1">
              <a:solidFill>
                <a:srgbClr val="000066"/>
              </a:solidFill>
              <a:latin typeface="幼圆" panose="02010509060101010101" pitchFamily="49" charset="-122"/>
              <a:ea typeface="幼圆" panose="02010509060101010101" pitchFamily="49" charset="-122"/>
            </a:endParaRPr>
          </a:p>
        </p:txBody>
      </p:sp>
      <p:pic>
        <p:nvPicPr>
          <p:cNvPr id="37892" name="图片 6" descr="rongkeLogo.jpg"/>
          <p:cNvPicPr>
            <a:picLocks noChangeAspect="1"/>
          </p:cNvPicPr>
          <p:nvPr/>
        </p:nvPicPr>
        <p:blipFill>
          <a:blip r:embed="rId1"/>
          <a:srcRect/>
          <a:stretch>
            <a:fillRect/>
          </a:stretch>
        </p:blipFill>
        <p:spPr bwMode="auto">
          <a:xfrm>
            <a:off x="714375" y="3071813"/>
            <a:ext cx="5000625" cy="2960687"/>
          </a:xfrm>
          <a:prstGeom prst="rect">
            <a:avLst/>
          </a:prstGeom>
          <a:noFill/>
          <a:ln w="9525">
            <a:noFill/>
            <a:miter lim="800000"/>
            <a:headEnd/>
            <a:tailEnd/>
          </a:ln>
        </p:spPr>
      </p:pic>
    </p:spTree>
  </p:cSld>
  <p:clrMapOvr>
    <a:masterClrMapping/>
  </p:clrMapOvr>
  <p:transition>
    <p:wipe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标题 1"/>
          <p:cNvSpPr>
            <a:spLocks noGrp="1"/>
          </p:cNvSpPr>
          <p:nvPr>
            <p:ph type="title"/>
          </p:nvPr>
        </p:nvSpPr>
        <p:spPr bwMode="auto">
          <a:xfrm>
            <a:off x="452438" y="260350"/>
            <a:ext cx="8229600" cy="596900"/>
          </a:xfrm>
          <a:noFill/>
          <a:ln>
            <a:miter lim="800000"/>
          </a:ln>
        </p:spPr>
        <p:txBody>
          <a:bodyPr vert="horz" wrap="square" lIns="91440" tIns="45720" rIns="91440" bIns="45720" numCol="1" anchor="t" anchorCtr="0" compatLnSpc="1"/>
          <a:lstStyle/>
          <a:p>
            <a:r>
              <a:rPr kumimoji="1" lang="en-US" altLang="zh-CN" sz="2400" dirty="0">
                <a:solidFill>
                  <a:schemeClr val="tx2"/>
                </a:solidFill>
                <a:latin typeface="Arial" panose="020B0604020202020204" pitchFamily="34" charset="0"/>
              </a:rPr>
              <a:t>CPI</a:t>
            </a:r>
            <a:r>
              <a:rPr kumimoji="1" lang="zh-CN" altLang="en-US" sz="2400" dirty="0">
                <a:solidFill>
                  <a:schemeClr val="tx2"/>
                </a:solidFill>
                <a:latin typeface="Arial" panose="020B0604020202020204" pitchFamily="34" charset="0"/>
              </a:rPr>
              <a:t>、</a:t>
            </a:r>
            <a:r>
              <a:rPr kumimoji="1" lang="en-US" altLang="zh-CN" sz="2400" dirty="0" smtClean="0">
                <a:solidFill>
                  <a:schemeClr val="tx2"/>
                </a:solidFill>
                <a:latin typeface="Arial" panose="020B0604020202020204" pitchFamily="34" charset="0"/>
              </a:rPr>
              <a:t>PPI</a:t>
            </a:r>
            <a:endParaRPr kumimoji="1" lang="en-US" altLang="zh-CN" sz="2400" dirty="0" smtClean="0">
              <a:solidFill>
                <a:schemeClr val="tx2"/>
              </a:solidFill>
              <a:latin typeface="Arial" panose="020B0604020202020204" pitchFamily="34" charset="0"/>
            </a:endParaRPr>
          </a:p>
        </p:txBody>
      </p:sp>
      <p:sp>
        <p:nvSpPr>
          <p:cNvPr id="15364" name="矩形 7"/>
          <p:cNvSpPr>
            <a:spLocks noChangeArrowheads="1"/>
          </p:cNvSpPr>
          <p:nvPr/>
        </p:nvSpPr>
        <p:spPr bwMode="auto">
          <a:xfrm>
            <a:off x="412179" y="4785980"/>
            <a:ext cx="8320410" cy="922020"/>
          </a:xfrm>
          <a:prstGeom prst="rect">
            <a:avLst/>
          </a:prstGeom>
          <a:noFill/>
          <a:ln w="9525">
            <a:noFill/>
            <a:miter lim="800000"/>
          </a:ln>
        </p:spPr>
        <p:txBody>
          <a:bodyPr wrap="square">
            <a:spAutoFit/>
          </a:bodyPr>
          <a:lstStyle/>
          <a:p>
            <a:pPr>
              <a:defRPr/>
            </a:pPr>
            <a:r>
              <a:rPr lang="en-US" altLang="zh-CN" sz="1800" b="1" dirty="0" smtClean="0">
                <a:solidFill>
                  <a:srgbClr val="002060"/>
                </a:solidFill>
                <a:latin typeface="+mn-ea"/>
                <a:ea typeface="+mn-ea"/>
              </a:rPr>
              <a:t>9</a:t>
            </a:r>
            <a:r>
              <a:rPr lang="zh-CN" altLang="en-US" sz="1800" b="1" dirty="0" smtClean="0">
                <a:solidFill>
                  <a:srgbClr val="002060"/>
                </a:solidFill>
                <a:latin typeface="+mn-ea"/>
                <a:ea typeface="+mn-ea"/>
              </a:rPr>
              <a:t>月</a:t>
            </a:r>
            <a:r>
              <a:rPr lang="en-US" altLang="zh-CN" sz="1800" b="1" dirty="0" smtClean="0">
                <a:solidFill>
                  <a:srgbClr val="002060"/>
                </a:solidFill>
                <a:latin typeface="+mn-ea"/>
                <a:ea typeface="+mn-ea"/>
              </a:rPr>
              <a:t>CPI</a:t>
            </a:r>
            <a:r>
              <a:rPr lang="zh-CN" altLang="en-US" sz="1800" b="1" dirty="0" smtClean="0">
                <a:solidFill>
                  <a:srgbClr val="002060"/>
                </a:solidFill>
                <a:latin typeface="+mn-ea"/>
                <a:ea typeface="+mn-ea"/>
              </a:rPr>
              <a:t>同比上涨</a:t>
            </a:r>
            <a:r>
              <a:rPr lang="en-US" altLang="zh-CN" sz="1800" b="1" dirty="0" smtClean="0">
                <a:solidFill>
                  <a:srgbClr val="002060"/>
                </a:solidFill>
                <a:latin typeface="+mn-ea"/>
                <a:ea typeface="+mn-ea"/>
              </a:rPr>
              <a:t>1.6%</a:t>
            </a:r>
            <a:r>
              <a:rPr lang="zh-CN" altLang="en-US" sz="1800" b="1" dirty="0" smtClean="0">
                <a:solidFill>
                  <a:srgbClr val="002060"/>
                </a:solidFill>
                <a:latin typeface="+mn-ea"/>
                <a:ea typeface="+mn-ea"/>
              </a:rPr>
              <a:t>，回落</a:t>
            </a:r>
            <a:r>
              <a:rPr lang="en-US" altLang="zh-CN" sz="1800" b="1" dirty="0" smtClean="0">
                <a:solidFill>
                  <a:srgbClr val="002060"/>
                </a:solidFill>
                <a:latin typeface="+mn-ea"/>
                <a:ea typeface="+mn-ea"/>
              </a:rPr>
              <a:t>0.2%</a:t>
            </a:r>
            <a:r>
              <a:rPr lang="zh-CN" altLang="en-US" sz="1800" b="1" dirty="0" smtClean="0">
                <a:solidFill>
                  <a:srgbClr val="002060"/>
                </a:solidFill>
                <a:latin typeface="+mn-ea"/>
                <a:ea typeface="+mn-ea"/>
              </a:rPr>
              <a:t>，主要由于食品同比回落较多，同比下降</a:t>
            </a:r>
            <a:r>
              <a:rPr lang="en-US" altLang="zh-CN" sz="1800" b="1" dirty="0" smtClean="0">
                <a:solidFill>
                  <a:srgbClr val="002060"/>
                </a:solidFill>
                <a:latin typeface="+mn-ea"/>
                <a:ea typeface="+mn-ea"/>
              </a:rPr>
              <a:t>1.4%</a:t>
            </a:r>
            <a:r>
              <a:rPr lang="zh-CN" altLang="en-US" sz="1800" b="1" dirty="0" smtClean="0">
                <a:solidFill>
                  <a:srgbClr val="002060"/>
                </a:solidFill>
                <a:latin typeface="+mn-ea"/>
                <a:ea typeface="+mn-ea"/>
              </a:rPr>
              <a:t>。</a:t>
            </a:r>
            <a:r>
              <a:rPr lang="en-US" altLang="zh-CN" sz="1800" b="1" dirty="0" smtClean="0">
                <a:solidFill>
                  <a:srgbClr val="002060"/>
                </a:solidFill>
                <a:latin typeface="+mn-ea"/>
                <a:ea typeface="+mn-ea"/>
              </a:rPr>
              <a:t>PPI</a:t>
            </a:r>
            <a:r>
              <a:rPr lang="zh-CN" altLang="en-US" sz="1800" b="1" dirty="0" smtClean="0">
                <a:solidFill>
                  <a:srgbClr val="002060"/>
                </a:solidFill>
                <a:latin typeface="+mn-ea"/>
                <a:ea typeface="+mn-ea"/>
              </a:rPr>
              <a:t>同比上涨</a:t>
            </a:r>
            <a:r>
              <a:rPr lang="en-US" altLang="zh-CN" sz="1800" b="1" dirty="0" smtClean="0">
                <a:solidFill>
                  <a:srgbClr val="002060"/>
                </a:solidFill>
                <a:latin typeface="+mn-ea"/>
                <a:ea typeface="+mn-ea"/>
              </a:rPr>
              <a:t>6.9%</a:t>
            </a:r>
            <a:r>
              <a:rPr lang="zh-CN" altLang="en-US" sz="1800" b="1" dirty="0" smtClean="0">
                <a:solidFill>
                  <a:srgbClr val="002060"/>
                </a:solidFill>
                <a:latin typeface="+mn-ea"/>
                <a:ea typeface="+mn-ea"/>
              </a:rPr>
              <a:t>，涨幅扩大</a:t>
            </a:r>
            <a:r>
              <a:rPr lang="en-US" altLang="zh-CN" sz="1800" b="1" dirty="0" smtClean="0">
                <a:solidFill>
                  <a:srgbClr val="002060"/>
                </a:solidFill>
                <a:latin typeface="+mn-ea"/>
                <a:ea typeface="+mn-ea"/>
              </a:rPr>
              <a:t>0.6%</a:t>
            </a:r>
            <a:r>
              <a:rPr lang="zh-CN" altLang="en-US" sz="1800" b="1" dirty="0" smtClean="0">
                <a:solidFill>
                  <a:srgbClr val="002060"/>
                </a:solidFill>
                <a:latin typeface="+mn-ea"/>
                <a:ea typeface="+mn-ea"/>
              </a:rPr>
              <a:t>，黑色金属冶炼、造纸及纸制品的环比涨幅位居前列。</a:t>
            </a:r>
            <a:endParaRPr lang="zh-CN" altLang="en-US" sz="1800" b="1" dirty="0">
              <a:solidFill>
                <a:srgbClr val="002060"/>
              </a:solidFill>
              <a:latin typeface="+mn-ea"/>
              <a:ea typeface="+mn-ea"/>
            </a:endParaRPr>
          </a:p>
        </p:txBody>
      </p:sp>
      <p:pic>
        <p:nvPicPr>
          <p:cNvPr id="3" name="图片 2"/>
          <p:cNvPicPr>
            <a:picLocks noChangeAspect="1"/>
          </p:cNvPicPr>
          <p:nvPr/>
        </p:nvPicPr>
        <p:blipFill>
          <a:blip r:embed="rId1"/>
          <a:stretch>
            <a:fillRect/>
          </a:stretch>
        </p:blipFill>
        <p:spPr>
          <a:xfrm>
            <a:off x="1228725" y="1160780"/>
            <a:ext cx="6435725" cy="3372485"/>
          </a:xfrm>
          <a:prstGeom prst="rect">
            <a:avLst/>
          </a:prstGeom>
        </p:spPr>
      </p:pic>
    </p:spTree>
  </p:cSld>
  <p:clrMapOvr>
    <a:masterClrMapping/>
  </p:clrMapOvr>
  <p:transition>
    <p:wipe dir="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标题 1"/>
          <p:cNvSpPr>
            <a:spLocks noGrp="1"/>
          </p:cNvSpPr>
          <p:nvPr>
            <p:ph type="title"/>
          </p:nvPr>
        </p:nvSpPr>
        <p:spPr bwMode="auto">
          <a:noFill/>
          <a:ln>
            <a:miter lim="800000"/>
          </a:ln>
        </p:spPr>
        <p:txBody>
          <a:bodyPr vert="horz" wrap="square" lIns="91440" tIns="45720" rIns="91440" bIns="45720" numCol="1" anchor="t" anchorCtr="0" compatLnSpc="1"/>
          <a:lstStyle/>
          <a:p>
            <a:r>
              <a:rPr kumimoji="1" lang="en-US" altLang="zh-CN" sz="2400" dirty="0" smtClean="0">
                <a:solidFill>
                  <a:schemeClr val="tx2">
                    <a:lumMod val="75000"/>
                  </a:schemeClr>
                </a:solidFill>
                <a:latin typeface="Arial" panose="020B0604020202020204" pitchFamily="34" charset="0"/>
              </a:rPr>
              <a:t>PMI</a:t>
            </a:r>
            <a:endParaRPr kumimoji="1" lang="zh-CN" altLang="en-US" sz="2400" dirty="0">
              <a:solidFill>
                <a:schemeClr val="tx2">
                  <a:lumMod val="75000"/>
                </a:schemeClr>
              </a:solidFill>
              <a:latin typeface="Arial" panose="020B0604020202020204" pitchFamily="34" charset="0"/>
            </a:endParaRPr>
          </a:p>
        </p:txBody>
      </p:sp>
      <p:sp>
        <p:nvSpPr>
          <p:cNvPr id="16387" name="TextBox 1"/>
          <p:cNvSpPr txBox="1">
            <a:spLocks noChangeArrowheads="1"/>
          </p:cNvSpPr>
          <p:nvPr/>
        </p:nvSpPr>
        <p:spPr bwMode="auto">
          <a:xfrm>
            <a:off x="357158" y="4643446"/>
            <a:ext cx="8462963" cy="1753235"/>
          </a:xfrm>
          <a:prstGeom prst="rect">
            <a:avLst/>
          </a:prstGeom>
          <a:noFill/>
          <a:ln w="9525">
            <a:noFill/>
            <a:miter lim="800000"/>
          </a:ln>
        </p:spPr>
        <p:txBody>
          <a:bodyPr>
            <a:spAutoFit/>
          </a:bodyPr>
          <a:lstStyle/>
          <a:p>
            <a:pPr>
              <a:defRPr/>
            </a:pPr>
            <a:r>
              <a:rPr lang="en-US" altLang="zh-CN" sz="1800" b="1" dirty="0" smtClean="0">
                <a:solidFill>
                  <a:schemeClr val="tx2">
                    <a:lumMod val="75000"/>
                  </a:schemeClr>
                </a:solidFill>
                <a:latin typeface="+mn-ea"/>
                <a:ea typeface="+mn-ea"/>
              </a:rPr>
              <a:t>9</a:t>
            </a:r>
            <a:r>
              <a:rPr lang="zh-CN" altLang="en-US" sz="1800" b="1" dirty="0" smtClean="0">
                <a:solidFill>
                  <a:schemeClr val="tx2">
                    <a:lumMod val="75000"/>
                  </a:schemeClr>
                </a:solidFill>
                <a:latin typeface="+mn-ea"/>
                <a:ea typeface="+mn-ea"/>
              </a:rPr>
              <a:t>月</a:t>
            </a:r>
            <a:r>
              <a:rPr lang="zh-CN" altLang="en-US" sz="1800" b="1" dirty="0">
                <a:solidFill>
                  <a:schemeClr val="tx2">
                    <a:lumMod val="75000"/>
                  </a:schemeClr>
                </a:solidFill>
                <a:latin typeface="+mn-ea"/>
                <a:ea typeface="+mn-ea"/>
              </a:rPr>
              <a:t>制造业</a:t>
            </a:r>
            <a:r>
              <a:rPr lang="en-US" altLang="zh-CN" sz="1800" b="1" dirty="0">
                <a:solidFill>
                  <a:schemeClr val="tx2">
                    <a:lumMod val="75000"/>
                  </a:schemeClr>
                </a:solidFill>
                <a:latin typeface="+mn-ea"/>
                <a:ea typeface="+mn-ea"/>
              </a:rPr>
              <a:t>PMI</a:t>
            </a:r>
            <a:r>
              <a:rPr lang="zh-CN" altLang="en-US" sz="1800" b="1" dirty="0">
                <a:solidFill>
                  <a:schemeClr val="tx2">
                    <a:lumMod val="75000"/>
                  </a:schemeClr>
                </a:solidFill>
                <a:latin typeface="+mn-ea"/>
                <a:ea typeface="+mn-ea"/>
              </a:rPr>
              <a:t>为</a:t>
            </a:r>
            <a:r>
              <a:rPr lang="en-US" altLang="zh-CN" sz="1800" b="1" dirty="0" smtClean="0">
                <a:solidFill>
                  <a:schemeClr val="tx2">
                    <a:lumMod val="75000"/>
                  </a:schemeClr>
                </a:solidFill>
                <a:latin typeface="+mn-ea"/>
                <a:ea typeface="+mn-ea"/>
              </a:rPr>
              <a:t>52.4</a:t>
            </a:r>
            <a:r>
              <a:rPr lang="zh-CN" altLang="en-US" sz="1800" b="1" dirty="0" smtClean="0">
                <a:solidFill>
                  <a:schemeClr val="tx2">
                    <a:lumMod val="75000"/>
                  </a:schemeClr>
                </a:solidFill>
                <a:latin typeface="+mn-ea"/>
                <a:ea typeface="+mn-ea"/>
              </a:rPr>
              <a:t>，</a:t>
            </a:r>
            <a:r>
              <a:rPr lang="zh-CN" altLang="en-US" sz="1800" b="1" dirty="0" smtClean="0">
                <a:solidFill>
                  <a:schemeClr val="tx2">
                    <a:lumMod val="75000"/>
                  </a:schemeClr>
                </a:solidFill>
                <a:latin typeface="+mn-ea"/>
                <a:ea typeface="+mn-ea"/>
                <a:sym typeface="+mn-ea"/>
              </a:rPr>
              <a:t>环比上升</a:t>
            </a:r>
            <a:r>
              <a:rPr lang="en-US" altLang="zh-CN" sz="1800" b="1" dirty="0" smtClean="0">
                <a:solidFill>
                  <a:schemeClr val="tx2">
                    <a:lumMod val="75000"/>
                  </a:schemeClr>
                </a:solidFill>
                <a:latin typeface="+mn-ea"/>
                <a:ea typeface="+mn-ea"/>
                <a:sym typeface="+mn-ea"/>
              </a:rPr>
              <a:t>0.7</a:t>
            </a:r>
            <a:r>
              <a:rPr lang="zh-CN" altLang="en-US" sz="1800" b="1" dirty="0" smtClean="0">
                <a:solidFill>
                  <a:schemeClr val="tx2">
                    <a:lumMod val="75000"/>
                  </a:schemeClr>
                </a:solidFill>
                <a:latin typeface="+mn-ea"/>
                <a:ea typeface="+mn-ea"/>
                <a:sym typeface="+mn-ea"/>
              </a:rPr>
              <a:t>个百分点，连续两个月上升，并高于去年同期</a:t>
            </a:r>
            <a:r>
              <a:rPr lang="en-US" altLang="zh-CN" sz="1800" b="1" dirty="0" smtClean="0">
                <a:solidFill>
                  <a:schemeClr val="tx2">
                    <a:lumMod val="75000"/>
                  </a:schemeClr>
                </a:solidFill>
                <a:latin typeface="+mn-ea"/>
                <a:ea typeface="+mn-ea"/>
                <a:sym typeface="+mn-ea"/>
              </a:rPr>
              <a:t>2</a:t>
            </a:r>
            <a:r>
              <a:rPr lang="zh-CN" altLang="en-US" sz="1800" b="1" dirty="0" smtClean="0">
                <a:solidFill>
                  <a:schemeClr val="tx2">
                    <a:lumMod val="75000"/>
                  </a:schemeClr>
                </a:solidFill>
                <a:latin typeface="+mn-ea"/>
                <a:ea typeface="+mn-ea"/>
                <a:sym typeface="+mn-ea"/>
              </a:rPr>
              <a:t>个百分点，</a:t>
            </a:r>
            <a:r>
              <a:rPr lang="zh-CN" altLang="en-US" sz="1800" b="1" dirty="0" smtClean="0">
                <a:solidFill>
                  <a:schemeClr val="tx2">
                    <a:lumMod val="75000"/>
                  </a:schemeClr>
                </a:solidFill>
                <a:latin typeface="+mn-ea"/>
                <a:ea typeface="+mn-ea"/>
              </a:rPr>
              <a:t>是</a:t>
            </a:r>
            <a:r>
              <a:rPr lang="en-US" altLang="zh-CN" sz="1800" b="1" dirty="0" smtClean="0">
                <a:solidFill>
                  <a:schemeClr val="tx2">
                    <a:lumMod val="75000"/>
                  </a:schemeClr>
                </a:solidFill>
                <a:latin typeface="+mn-ea"/>
                <a:ea typeface="+mn-ea"/>
              </a:rPr>
              <a:t>2012</a:t>
            </a:r>
            <a:r>
              <a:rPr lang="zh-CN" altLang="en-US" sz="1800" b="1" dirty="0" smtClean="0">
                <a:solidFill>
                  <a:schemeClr val="tx2">
                    <a:lumMod val="75000"/>
                  </a:schemeClr>
                </a:solidFill>
                <a:latin typeface="+mn-ea"/>
                <a:ea typeface="+mn-ea"/>
              </a:rPr>
              <a:t>年</a:t>
            </a:r>
            <a:r>
              <a:rPr lang="en-US" altLang="zh-CN" sz="1800" b="1" dirty="0" smtClean="0">
                <a:solidFill>
                  <a:schemeClr val="tx2">
                    <a:lumMod val="75000"/>
                  </a:schemeClr>
                </a:solidFill>
                <a:latin typeface="+mn-ea"/>
                <a:ea typeface="+mn-ea"/>
              </a:rPr>
              <a:t>5</a:t>
            </a:r>
            <a:r>
              <a:rPr lang="zh-CN" altLang="en-US" sz="1800" b="1" dirty="0" smtClean="0">
                <a:solidFill>
                  <a:schemeClr val="tx2">
                    <a:lumMod val="75000"/>
                  </a:schemeClr>
                </a:solidFill>
                <a:latin typeface="+mn-ea"/>
                <a:ea typeface="+mn-ea"/>
              </a:rPr>
              <a:t>月以来的最高点。</a:t>
            </a:r>
            <a:r>
              <a:rPr lang="zh-CN" altLang="en-US" sz="1800" b="1" dirty="0" smtClean="0">
                <a:solidFill>
                  <a:schemeClr val="tx2">
                    <a:lumMod val="75000"/>
                  </a:schemeClr>
                </a:solidFill>
                <a:latin typeface="+mn-lt"/>
                <a:ea typeface="+mn-ea"/>
              </a:rPr>
              <a:t>本次上涨的关键因素在于三方面：一是供需两端继续向好</a:t>
            </a:r>
            <a:r>
              <a:rPr lang="en-US" altLang="zh-CN" sz="1800" b="1" dirty="0" smtClean="0">
                <a:solidFill>
                  <a:schemeClr val="tx2">
                    <a:lumMod val="75000"/>
                  </a:schemeClr>
                </a:solidFill>
                <a:latin typeface="+mn-lt"/>
                <a:ea typeface="+mn-ea"/>
              </a:rPr>
              <a:t>,</a:t>
            </a:r>
            <a:r>
              <a:rPr lang="zh-CN" altLang="en-US" sz="1800" b="1" dirty="0" smtClean="0">
                <a:solidFill>
                  <a:schemeClr val="tx2">
                    <a:lumMod val="75000"/>
                  </a:schemeClr>
                </a:solidFill>
                <a:latin typeface="+mn-lt"/>
                <a:ea typeface="+mn-ea"/>
              </a:rPr>
              <a:t>二是国内外市场需求改善</a:t>
            </a:r>
            <a:r>
              <a:rPr lang="en-US" altLang="zh-CN" sz="1800" b="1" dirty="0" smtClean="0">
                <a:solidFill>
                  <a:schemeClr val="tx2">
                    <a:lumMod val="75000"/>
                  </a:schemeClr>
                </a:solidFill>
                <a:latin typeface="+mn-lt"/>
                <a:ea typeface="+mn-ea"/>
              </a:rPr>
              <a:t>,</a:t>
            </a:r>
            <a:r>
              <a:rPr lang="zh-CN" altLang="en-US" sz="1800" b="1" dirty="0" smtClean="0">
                <a:solidFill>
                  <a:schemeClr val="tx2">
                    <a:lumMod val="75000"/>
                  </a:schemeClr>
                </a:solidFill>
                <a:latin typeface="+mn-lt"/>
                <a:ea typeface="+mn-ea"/>
              </a:rPr>
              <a:t>三是产业结构的持续优化。</a:t>
            </a:r>
            <a:r>
              <a:rPr lang="en-US" altLang="zh-CN" sz="1800" b="1" dirty="0" smtClean="0">
                <a:solidFill>
                  <a:schemeClr val="tx2">
                    <a:lumMod val="75000"/>
                  </a:schemeClr>
                </a:solidFill>
                <a:latin typeface="+mn-lt"/>
                <a:ea typeface="+mn-ea"/>
              </a:rPr>
              <a:t>9</a:t>
            </a:r>
            <a:r>
              <a:rPr lang="zh-CN" altLang="en-US" sz="1800" b="1" dirty="0" smtClean="0">
                <a:solidFill>
                  <a:schemeClr val="tx2">
                    <a:lumMod val="75000"/>
                  </a:schemeClr>
                </a:solidFill>
                <a:latin typeface="+mn-lt"/>
                <a:ea typeface="+mn-ea"/>
              </a:rPr>
              <a:t>月财</a:t>
            </a:r>
            <a:r>
              <a:rPr lang="zh-CN" altLang="en-US" sz="1800" b="1" dirty="0">
                <a:solidFill>
                  <a:schemeClr val="tx2">
                    <a:lumMod val="75000"/>
                  </a:schemeClr>
                </a:solidFill>
                <a:latin typeface="+mn-lt"/>
                <a:ea typeface="+mn-ea"/>
              </a:rPr>
              <a:t>新中国</a:t>
            </a:r>
            <a:r>
              <a:rPr lang="zh-CN" altLang="en-US" sz="1800" b="1" dirty="0" smtClean="0">
                <a:solidFill>
                  <a:schemeClr val="tx2">
                    <a:lumMod val="75000"/>
                  </a:schemeClr>
                </a:solidFill>
                <a:latin typeface="+mn-lt"/>
                <a:ea typeface="+mn-ea"/>
              </a:rPr>
              <a:t>制造业</a:t>
            </a:r>
            <a:r>
              <a:rPr lang="en-US" altLang="zh-CN" sz="1800" b="1" dirty="0" smtClean="0">
                <a:solidFill>
                  <a:schemeClr val="tx2">
                    <a:lumMod val="75000"/>
                  </a:schemeClr>
                </a:solidFill>
                <a:latin typeface="+mn-lt"/>
                <a:ea typeface="+mn-ea"/>
              </a:rPr>
              <a:t>PMI</a:t>
            </a:r>
            <a:r>
              <a:rPr lang="zh-CN" altLang="en-US" sz="1800" b="1" dirty="0" smtClean="0">
                <a:solidFill>
                  <a:schemeClr val="tx2">
                    <a:lumMod val="75000"/>
                  </a:schemeClr>
                </a:solidFill>
                <a:latin typeface="+mn-lt"/>
                <a:ea typeface="+mn-ea"/>
              </a:rPr>
              <a:t>录得</a:t>
            </a:r>
            <a:r>
              <a:rPr lang="en-US" altLang="zh-CN" sz="1800" b="1" dirty="0" smtClean="0">
                <a:solidFill>
                  <a:schemeClr val="tx2">
                    <a:lumMod val="75000"/>
                  </a:schemeClr>
                </a:solidFill>
                <a:latin typeface="+mn-lt"/>
                <a:ea typeface="+mn-ea"/>
              </a:rPr>
              <a:t>51</a:t>
            </a:r>
            <a:r>
              <a:rPr lang="zh-CN" altLang="en-US" sz="1800" b="1" dirty="0" smtClean="0">
                <a:solidFill>
                  <a:schemeClr val="tx2">
                    <a:lumMod val="75000"/>
                  </a:schemeClr>
                </a:solidFill>
                <a:latin typeface="+mn-lt"/>
                <a:ea typeface="+mn-ea"/>
              </a:rPr>
              <a:t>，环比下降</a:t>
            </a:r>
            <a:r>
              <a:rPr lang="en-US" altLang="zh-CN" sz="1800" b="1" dirty="0" smtClean="0">
                <a:solidFill>
                  <a:schemeClr val="tx2">
                    <a:lumMod val="75000"/>
                  </a:schemeClr>
                </a:solidFill>
                <a:latin typeface="+mn-lt"/>
                <a:ea typeface="+mn-ea"/>
              </a:rPr>
              <a:t>0.6</a:t>
            </a:r>
            <a:r>
              <a:rPr lang="zh-CN" altLang="en-US" sz="1800" b="1" dirty="0" smtClean="0">
                <a:solidFill>
                  <a:schemeClr val="tx2">
                    <a:lumMod val="75000"/>
                  </a:schemeClr>
                </a:solidFill>
                <a:latin typeface="+mn-lt"/>
                <a:ea typeface="+mn-ea"/>
              </a:rPr>
              <a:t>个百分点，结束了</a:t>
            </a:r>
            <a:r>
              <a:rPr lang="en-US" altLang="zh-CN" sz="1800" b="1" dirty="0" smtClean="0">
                <a:solidFill>
                  <a:schemeClr val="tx2">
                    <a:lumMod val="75000"/>
                  </a:schemeClr>
                </a:solidFill>
                <a:latin typeface="+mn-lt"/>
                <a:ea typeface="+mn-ea"/>
              </a:rPr>
              <a:t>3</a:t>
            </a:r>
            <a:r>
              <a:rPr lang="zh-CN" altLang="en-US" sz="1800" b="1" dirty="0" smtClean="0">
                <a:solidFill>
                  <a:schemeClr val="tx2">
                    <a:lumMod val="75000"/>
                  </a:schemeClr>
                </a:solidFill>
                <a:latin typeface="+mn-lt"/>
                <a:ea typeface="+mn-ea"/>
              </a:rPr>
              <a:t>个月的上升趋势。从两个指标的背离来看，</a:t>
            </a:r>
            <a:r>
              <a:rPr lang="en-US" altLang="zh-CN" sz="1800" b="1" dirty="0" smtClean="0">
                <a:solidFill>
                  <a:schemeClr val="tx2">
                    <a:lumMod val="75000"/>
                  </a:schemeClr>
                </a:solidFill>
                <a:latin typeface="+mn-lt"/>
                <a:ea typeface="+mn-ea"/>
              </a:rPr>
              <a:t>9</a:t>
            </a:r>
            <a:r>
              <a:rPr lang="zh-CN" altLang="en-US" sz="1800" b="1" dirty="0" smtClean="0">
                <a:solidFill>
                  <a:schemeClr val="tx2">
                    <a:lumMod val="75000"/>
                  </a:schemeClr>
                </a:solidFill>
                <a:latin typeface="+mn-lt"/>
                <a:ea typeface="+mn-ea"/>
              </a:rPr>
              <a:t>月的扩张加速更多体现在结构上，可能不具备持续性，四季度经济下行压力较大。</a:t>
            </a:r>
            <a:endParaRPr lang="zh-CN" altLang="en-US" sz="1800" b="1" dirty="0" smtClean="0">
              <a:solidFill>
                <a:schemeClr val="tx2">
                  <a:lumMod val="75000"/>
                </a:schemeClr>
              </a:solidFill>
              <a:latin typeface="+mn-lt"/>
              <a:ea typeface="+mn-ea"/>
            </a:endParaRPr>
          </a:p>
        </p:txBody>
      </p:sp>
      <p:pic>
        <p:nvPicPr>
          <p:cNvPr id="2" name="图片 1"/>
          <p:cNvPicPr>
            <a:picLocks noChangeAspect="1"/>
          </p:cNvPicPr>
          <p:nvPr/>
        </p:nvPicPr>
        <p:blipFill>
          <a:blip r:embed="rId1"/>
          <a:stretch>
            <a:fillRect/>
          </a:stretch>
        </p:blipFill>
        <p:spPr>
          <a:xfrm>
            <a:off x="1060450" y="1169035"/>
            <a:ext cx="6758940" cy="3474720"/>
          </a:xfrm>
          <a:prstGeom prst="rect">
            <a:avLst/>
          </a:prstGeom>
        </p:spPr>
      </p:pic>
    </p:spTree>
  </p:cSld>
  <p:clrMapOvr>
    <a:masterClrMapping/>
  </p:clrMapOvr>
  <p:transition>
    <p:wipe dir="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标题 1"/>
          <p:cNvSpPr>
            <a:spLocks noGrp="1"/>
          </p:cNvSpPr>
          <p:nvPr>
            <p:ph type="title"/>
          </p:nvPr>
        </p:nvSpPr>
        <p:spPr bwMode="auto">
          <a:xfrm>
            <a:off x="457200" y="214313"/>
            <a:ext cx="8229600" cy="706437"/>
          </a:xfrm>
          <a:noFill/>
          <a:ln>
            <a:miter lim="800000"/>
          </a:ln>
        </p:spPr>
        <p:txBody>
          <a:bodyPr vert="horz" wrap="square" lIns="91440" tIns="45720" rIns="91440" bIns="45720" numCol="1" anchor="t" anchorCtr="0" compatLnSpc="1"/>
          <a:lstStyle/>
          <a:p>
            <a:r>
              <a:rPr kumimoji="1" lang="zh-CN" altLang="en-US" sz="2400" dirty="0">
                <a:solidFill>
                  <a:srgbClr val="000066"/>
                </a:solidFill>
                <a:latin typeface="Arial" panose="020B0604020202020204" pitchFamily="34" charset="0"/>
              </a:rPr>
              <a:t>央行公开市场操作</a:t>
            </a:r>
            <a:endParaRPr kumimoji="1" lang="zh-CN" altLang="en-US" sz="2400" dirty="0">
              <a:solidFill>
                <a:srgbClr val="000066"/>
              </a:solidFill>
              <a:latin typeface="Arial" panose="020B0604020202020204" pitchFamily="34" charset="0"/>
            </a:endParaRPr>
          </a:p>
        </p:txBody>
      </p:sp>
      <p:sp>
        <p:nvSpPr>
          <p:cNvPr id="6" name="矩形 5"/>
          <p:cNvSpPr/>
          <p:nvPr/>
        </p:nvSpPr>
        <p:spPr>
          <a:xfrm>
            <a:off x="642966" y="4437112"/>
            <a:ext cx="8001000" cy="1198880"/>
          </a:xfrm>
          <a:prstGeom prst="rect">
            <a:avLst/>
          </a:prstGeom>
        </p:spPr>
        <p:txBody>
          <a:bodyPr>
            <a:spAutoFit/>
          </a:bodyPr>
          <a:lstStyle/>
          <a:p>
            <a:pPr>
              <a:defRPr/>
            </a:pPr>
            <a:r>
              <a:rPr lang="en-US" altLang="zh-CN" sz="1800" b="1" dirty="0" smtClean="0">
                <a:solidFill>
                  <a:srgbClr val="002060"/>
                </a:solidFill>
                <a:latin typeface="+mn-ea"/>
                <a:ea typeface="+mn-ea"/>
              </a:rPr>
              <a:t>9</a:t>
            </a:r>
            <a:r>
              <a:rPr lang="zh-CN" altLang="en-US" sz="1800" b="1" dirty="0" smtClean="0">
                <a:solidFill>
                  <a:srgbClr val="002060"/>
                </a:solidFill>
                <a:latin typeface="+mn-ea"/>
                <a:ea typeface="+mn-ea"/>
              </a:rPr>
              <a:t>月，公开市场共有</a:t>
            </a:r>
            <a:r>
              <a:rPr lang="en-US" altLang="zh-CN" sz="1800" b="1" dirty="0" smtClean="0">
                <a:solidFill>
                  <a:srgbClr val="002060"/>
                </a:solidFill>
                <a:latin typeface="+mn-ea"/>
                <a:ea typeface="+mn-ea"/>
              </a:rPr>
              <a:t>14200</a:t>
            </a:r>
            <a:r>
              <a:rPr lang="zh-CN" altLang="en-US" sz="1800" b="1" dirty="0" smtClean="0">
                <a:solidFill>
                  <a:srgbClr val="002060"/>
                </a:solidFill>
                <a:latin typeface="+mn-ea"/>
                <a:ea typeface="+mn-ea"/>
              </a:rPr>
              <a:t>亿元资金到期，当月央行累计净回笼</a:t>
            </a:r>
            <a:r>
              <a:rPr lang="en-US" altLang="zh-CN" sz="1800" b="1" dirty="0" smtClean="0">
                <a:solidFill>
                  <a:srgbClr val="002060"/>
                </a:solidFill>
                <a:latin typeface="+mn-ea"/>
                <a:ea typeface="+mn-ea"/>
              </a:rPr>
              <a:t>300</a:t>
            </a:r>
            <a:r>
              <a:rPr lang="zh-CN" altLang="en-US" sz="1800" b="1" dirty="0" smtClean="0">
                <a:solidFill>
                  <a:srgbClr val="002060"/>
                </a:solidFill>
                <a:latin typeface="+mn-ea"/>
                <a:ea typeface="+mn-ea"/>
              </a:rPr>
              <a:t>亿元，已连续两个月净回笼。展望</a:t>
            </a:r>
            <a:r>
              <a:rPr lang="en-US" altLang="zh-CN" sz="1800" b="1" dirty="0" smtClean="0">
                <a:solidFill>
                  <a:srgbClr val="002060"/>
                </a:solidFill>
                <a:latin typeface="+mn-ea"/>
                <a:ea typeface="+mn-ea"/>
              </a:rPr>
              <a:t>10</a:t>
            </a:r>
            <a:r>
              <a:rPr lang="zh-CN" altLang="en-US" sz="1800" b="1" dirty="0" smtClean="0">
                <a:solidFill>
                  <a:srgbClr val="002060"/>
                </a:solidFill>
                <a:latin typeface="+mn-ea"/>
                <a:ea typeface="+mn-ea"/>
              </a:rPr>
              <a:t>月，随着非银跨季跨节准备工作收尾，短期资金面压力最大的时候已经过去，跨季后，非银融资难度也将随着监管考核等影响的消退而开始减轻，市场利率或打开下行空间。</a:t>
            </a:r>
            <a:endParaRPr lang="zh-CN" altLang="en-US" sz="1800" b="1" dirty="0">
              <a:solidFill>
                <a:srgbClr val="000066"/>
              </a:solidFill>
              <a:latin typeface="+mn-ea"/>
              <a:ea typeface="+mn-ea"/>
            </a:endParaRPr>
          </a:p>
        </p:txBody>
      </p:sp>
      <p:pic>
        <p:nvPicPr>
          <p:cNvPr id="10" name="图片 9"/>
          <p:cNvPicPr>
            <a:picLocks noChangeAspect="1"/>
          </p:cNvPicPr>
          <p:nvPr/>
        </p:nvPicPr>
        <p:blipFill>
          <a:blip r:embed="rId1"/>
          <a:stretch>
            <a:fillRect/>
          </a:stretch>
        </p:blipFill>
        <p:spPr>
          <a:xfrm>
            <a:off x="1109345" y="1743075"/>
            <a:ext cx="7158990" cy="2437765"/>
          </a:xfrm>
          <a:prstGeom prst="rect">
            <a:avLst/>
          </a:prstGeom>
        </p:spPr>
      </p:pic>
    </p:spTree>
  </p:cSld>
  <p:clrMapOvr>
    <a:masterClrMapping/>
  </p:clrMapOvr>
  <p:transition>
    <p:wipe dir="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AutoShape 2"/>
          <p:cNvSpPr>
            <a:spLocks noChangeArrowheads="1"/>
          </p:cNvSpPr>
          <p:nvPr/>
        </p:nvSpPr>
        <p:spPr bwMode="auto">
          <a:xfrm>
            <a:off x="1295400" y="2540000"/>
            <a:ext cx="7129463" cy="431800"/>
          </a:xfrm>
          <a:prstGeom prst="flowChartAlternateProcess">
            <a:avLst/>
          </a:prstGeom>
          <a:solidFill>
            <a:srgbClr val="000066"/>
          </a:solidFill>
          <a:ln w="9525">
            <a:noFill/>
            <a:miter lim="800000"/>
          </a:ln>
        </p:spPr>
        <p:txBody>
          <a:bodyPr wrap="none" anchor="ctr"/>
          <a:lstStyle/>
          <a:p>
            <a:pPr algn="ctr"/>
            <a:endParaRPr lang="zh-CN" altLang="en-US">
              <a:ea typeface="幼圆" panose="02010509060101010101" pitchFamily="49" charset="-122"/>
            </a:endParaRPr>
          </a:p>
        </p:txBody>
      </p:sp>
      <p:sp>
        <p:nvSpPr>
          <p:cNvPr id="17411" name="Text Box 3"/>
          <p:cNvSpPr txBox="1">
            <a:spLocks noChangeArrowheads="1"/>
          </p:cNvSpPr>
          <p:nvPr/>
        </p:nvSpPr>
        <p:spPr bwMode="auto">
          <a:xfrm>
            <a:off x="1331913" y="1976438"/>
            <a:ext cx="4897437" cy="2124075"/>
          </a:xfrm>
          <a:prstGeom prst="rect">
            <a:avLst/>
          </a:prstGeom>
          <a:noFill/>
          <a:ln w="9525">
            <a:noFill/>
            <a:miter lim="800000"/>
          </a:ln>
        </p:spPr>
        <p:txBody>
          <a:bodyPr>
            <a:spAutoFit/>
          </a:bodyPr>
          <a:lstStyle/>
          <a:p>
            <a:pPr marL="457200" indent="-457200">
              <a:spcBef>
                <a:spcPct val="50000"/>
              </a:spcBef>
            </a:pPr>
            <a:r>
              <a:rPr kumimoji="1" lang="zh-CN" altLang="en-US" sz="2400" b="1">
                <a:solidFill>
                  <a:srgbClr val="000066"/>
                </a:solidFill>
                <a:latin typeface="Times New Roman" panose="02020603050405020304" pitchFamily="18" charset="0"/>
                <a:ea typeface="幼圆" panose="02010509060101010101" pitchFamily="49" charset="-122"/>
              </a:rPr>
              <a:t>1.本月宏观概况</a:t>
            </a:r>
            <a:endParaRPr kumimoji="1" lang="zh-CN" altLang="en-US" sz="2400" b="1">
              <a:solidFill>
                <a:srgbClr val="000066"/>
              </a:solidFill>
              <a:latin typeface="Times New Roman" panose="02020603050405020304" pitchFamily="18" charset="0"/>
              <a:ea typeface="幼圆" panose="02010509060101010101" pitchFamily="49" charset="-122"/>
            </a:endParaRPr>
          </a:p>
          <a:p>
            <a:pPr marL="457200" indent="-457200">
              <a:spcBef>
                <a:spcPct val="50000"/>
              </a:spcBef>
            </a:pPr>
            <a:r>
              <a:rPr kumimoji="1" lang="zh-CN" altLang="en-US" sz="2400" b="1">
                <a:solidFill>
                  <a:schemeClr val="bg1"/>
                </a:solidFill>
                <a:latin typeface="Times New Roman" panose="02020603050405020304" pitchFamily="18" charset="0"/>
                <a:ea typeface="幼圆" panose="02010509060101010101" pitchFamily="49" charset="-122"/>
              </a:rPr>
              <a:t>2.本月市场动向分析</a:t>
            </a:r>
            <a:endParaRPr kumimoji="1" lang="zh-CN" altLang="en-US" sz="2400" b="1">
              <a:solidFill>
                <a:schemeClr val="bg1"/>
              </a:solidFill>
              <a:latin typeface="Times New Roman" panose="02020603050405020304" pitchFamily="18" charset="0"/>
              <a:ea typeface="幼圆" panose="02010509060101010101" pitchFamily="49" charset="-122"/>
            </a:endParaRPr>
          </a:p>
          <a:p>
            <a:pPr marL="457200" indent="-457200">
              <a:spcBef>
                <a:spcPct val="50000"/>
              </a:spcBef>
            </a:pPr>
            <a:r>
              <a:rPr kumimoji="1" lang="zh-CN" altLang="en-US" sz="2400" b="1">
                <a:solidFill>
                  <a:srgbClr val="000066"/>
                </a:solidFill>
                <a:latin typeface="Times New Roman" panose="02020603050405020304" pitchFamily="18" charset="0"/>
                <a:ea typeface="幼圆" panose="02010509060101010101" pitchFamily="49" charset="-122"/>
              </a:rPr>
              <a:t>3. 展望</a:t>
            </a:r>
            <a:endParaRPr kumimoji="1" lang="zh-CN" altLang="en-US" sz="2400" b="1">
              <a:solidFill>
                <a:srgbClr val="000066"/>
              </a:solidFill>
              <a:latin typeface="Times New Roman" panose="02020603050405020304" pitchFamily="18" charset="0"/>
              <a:ea typeface="幼圆" panose="02010509060101010101" pitchFamily="49" charset="-122"/>
            </a:endParaRPr>
          </a:p>
          <a:p>
            <a:pPr marL="457200" indent="-457200">
              <a:spcBef>
                <a:spcPct val="50000"/>
              </a:spcBef>
            </a:pPr>
            <a:r>
              <a:rPr kumimoji="1" lang="en-US" altLang="zh-CN" sz="2400" b="1">
                <a:solidFill>
                  <a:srgbClr val="000066"/>
                </a:solidFill>
                <a:latin typeface="Times New Roman" panose="02020603050405020304" pitchFamily="18" charset="0"/>
                <a:ea typeface="幼圆" panose="02010509060101010101" pitchFamily="49" charset="-122"/>
              </a:rPr>
              <a:t>4. </a:t>
            </a:r>
            <a:r>
              <a:rPr kumimoji="1" lang="zh-CN" altLang="en-US" sz="2400" b="1">
                <a:solidFill>
                  <a:srgbClr val="000066"/>
                </a:solidFill>
                <a:latin typeface="Times New Roman" panose="02020603050405020304" pitchFamily="18" charset="0"/>
                <a:ea typeface="幼圆" panose="02010509060101010101" pitchFamily="49" charset="-122"/>
              </a:rPr>
              <a:t>公司主要业务</a:t>
            </a:r>
            <a:endParaRPr kumimoji="1" lang="zh-CN" altLang="en-US" sz="2400" b="1">
              <a:solidFill>
                <a:srgbClr val="000066"/>
              </a:solidFill>
              <a:latin typeface="Times New Roman" panose="02020603050405020304" pitchFamily="18" charset="0"/>
              <a:ea typeface="幼圆" panose="02010509060101010101" pitchFamily="49" charset="-122"/>
            </a:endParaRPr>
          </a:p>
        </p:txBody>
      </p:sp>
    </p:spTree>
  </p:cSld>
  <p:clrMapOvr>
    <a:masterClrMapping/>
  </p:clrMapOvr>
  <p:transition>
    <p:wipe dir="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ChangeArrowheads="1"/>
          </p:cNvSpPr>
          <p:nvPr/>
        </p:nvSpPr>
        <p:spPr bwMode="white">
          <a:xfrm>
            <a:off x="428625" y="214313"/>
            <a:ext cx="8231188" cy="1144587"/>
          </a:xfrm>
          <a:prstGeom prst="rect">
            <a:avLst/>
          </a:prstGeom>
          <a:noFill/>
          <a:ln w="9525" algn="ctr">
            <a:noFill/>
            <a:miter lim="800000"/>
          </a:ln>
        </p:spPr>
        <p:txBody>
          <a:bodyPr/>
          <a:lstStyle/>
          <a:p>
            <a:r>
              <a:rPr lang="zh-CN" altLang="en-US" sz="2400" b="1">
                <a:solidFill>
                  <a:srgbClr val="000066"/>
                </a:solidFill>
                <a:latin typeface="幼圆" panose="02010509060101010101" pitchFamily="49" charset="-122"/>
                <a:ea typeface="幼圆" panose="02010509060101010101" pitchFamily="49" charset="-122"/>
              </a:rPr>
              <a:t>市场概况</a:t>
            </a:r>
            <a:endParaRPr lang="zh-CN" altLang="en-US" sz="2400" b="1">
              <a:solidFill>
                <a:srgbClr val="000066"/>
              </a:solidFill>
              <a:latin typeface="幼圆" panose="02010509060101010101" pitchFamily="49" charset="-122"/>
              <a:ea typeface="幼圆" panose="02010509060101010101" pitchFamily="49" charset="-122"/>
            </a:endParaRPr>
          </a:p>
        </p:txBody>
      </p:sp>
      <p:sp>
        <p:nvSpPr>
          <p:cNvPr id="18435" name="Text Box 280"/>
          <p:cNvSpPr txBox="1">
            <a:spLocks noChangeArrowheads="1"/>
          </p:cNvSpPr>
          <p:nvPr/>
        </p:nvSpPr>
        <p:spPr bwMode="auto">
          <a:xfrm>
            <a:off x="500034" y="4500570"/>
            <a:ext cx="8143875" cy="1476375"/>
          </a:xfrm>
          <a:prstGeom prst="rect">
            <a:avLst/>
          </a:prstGeom>
          <a:noFill/>
          <a:ln w="9525" algn="ctr">
            <a:noFill/>
            <a:miter lim="800000"/>
          </a:ln>
        </p:spPr>
        <p:txBody>
          <a:bodyPr>
            <a:spAutoFit/>
          </a:bodyPr>
          <a:lstStyle/>
          <a:p>
            <a:pPr>
              <a:spcBef>
                <a:spcPct val="50000"/>
              </a:spcBef>
            </a:pPr>
            <a:r>
              <a:rPr lang="zh-CN" altLang="en-US" sz="1800" b="1" dirty="0" smtClean="0">
                <a:solidFill>
                  <a:srgbClr val="002060"/>
                </a:solidFill>
                <a:latin typeface="幼圆" panose="02010509060101010101" pitchFamily="49" charset="-122"/>
                <a:ea typeface="幼圆" panose="02010509060101010101" pitchFamily="49" charset="-122"/>
              </a:rPr>
              <a:t>本月市场涨跌不一。上证综指跌幅</a:t>
            </a:r>
            <a:r>
              <a:rPr lang="en-US" altLang="zh-CN" sz="1800" b="1" dirty="0" smtClean="0">
                <a:solidFill>
                  <a:srgbClr val="002060"/>
                </a:solidFill>
                <a:latin typeface="幼圆" panose="02010509060101010101" pitchFamily="49" charset="-122"/>
                <a:ea typeface="幼圆" panose="02010509060101010101" pitchFamily="49" charset="-122"/>
              </a:rPr>
              <a:t>0.35%</a:t>
            </a:r>
            <a:r>
              <a:rPr lang="zh-CN" altLang="en-US" sz="1800" b="1" dirty="0" smtClean="0">
                <a:solidFill>
                  <a:srgbClr val="002060"/>
                </a:solidFill>
                <a:latin typeface="幼圆" panose="02010509060101010101" pitchFamily="49" charset="-122"/>
                <a:ea typeface="幼圆" panose="02010509060101010101" pitchFamily="49" charset="-122"/>
              </a:rPr>
              <a:t>，报收</a:t>
            </a:r>
            <a:r>
              <a:rPr lang="en-US" altLang="zh-CN" sz="1800" b="1" dirty="0" smtClean="0">
                <a:solidFill>
                  <a:srgbClr val="002060"/>
                </a:solidFill>
                <a:latin typeface="幼圆" panose="02010509060101010101" pitchFamily="49" charset="-122"/>
                <a:ea typeface="幼圆" panose="02010509060101010101" pitchFamily="49" charset="-122"/>
              </a:rPr>
              <a:t>3348.94</a:t>
            </a:r>
            <a:r>
              <a:rPr lang="zh-CN" altLang="en-US" sz="1800" b="1" dirty="0" smtClean="0">
                <a:solidFill>
                  <a:srgbClr val="002060"/>
                </a:solidFill>
                <a:latin typeface="幼圆" panose="02010509060101010101" pitchFamily="49" charset="-122"/>
                <a:ea typeface="幼圆" panose="02010509060101010101" pitchFamily="49" charset="-122"/>
              </a:rPr>
              <a:t>点；深证成指涨幅</a:t>
            </a:r>
            <a:r>
              <a:rPr lang="en-US" altLang="zh-CN" sz="1800" b="1" dirty="0" smtClean="0">
                <a:solidFill>
                  <a:srgbClr val="002060"/>
                </a:solidFill>
                <a:latin typeface="幼圆" panose="02010509060101010101" pitchFamily="49" charset="-122"/>
                <a:ea typeface="幼圆" panose="02010509060101010101" pitchFamily="49" charset="-122"/>
              </a:rPr>
              <a:t>2.50%</a:t>
            </a:r>
            <a:r>
              <a:rPr lang="zh-CN" altLang="en-US" sz="1800" b="1" dirty="0" smtClean="0">
                <a:solidFill>
                  <a:srgbClr val="002060"/>
                </a:solidFill>
                <a:latin typeface="幼圆" panose="02010509060101010101" pitchFamily="49" charset="-122"/>
                <a:ea typeface="幼圆" panose="02010509060101010101" pitchFamily="49" charset="-122"/>
              </a:rPr>
              <a:t>，报收</a:t>
            </a:r>
            <a:r>
              <a:rPr lang="en-US" altLang="zh-CN" sz="1800" b="1" dirty="0" smtClean="0">
                <a:solidFill>
                  <a:srgbClr val="002060"/>
                </a:solidFill>
                <a:latin typeface="幼圆" panose="02010509060101010101" pitchFamily="49" charset="-122"/>
                <a:ea typeface="幼圆" panose="02010509060101010101" pitchFamily="49" charset="-122"/>
              </a:rPr>
              <a:t>11087.19</a:t>
            </a:r>
            <a:r>
              <a:rPr lang="zh-CN" altLang="en-US" sz="1800" b="1" dirty="0" smtClean="0">
                <a:solidFill>
                  <a:srgbClr val="002060"/>
                </a:solidFill>
                <a:latin typeface="幼圆" panose="02010509060101010101" pitchFamily="49" charset="-122"/>
                <a:ea typeface="幼圆" panose="02010509060101010101" pitchFamily="49" charset="-122"/>
              </a:rPr>
              <a:t>点；中小板指涨幅</a:t>
            </a:r>
            <a:r>
              <a:rPr lang="en-US" altLang="zh-CN" sz="1800" b="1" dirty="0" smtClean="0">
                <a:solidFill>
                  <a:srgbClr val="002060"/>
                </a:solidFill>
                <a:latin typeface="幼圆" panose="02010509060101010101" pitchFamily="49" charset="-122"/>
                <a:ea typeface="幼圆" panose="02010509060101010101" pitchFamily="49" charset="-122"/>
              </a:rPr>
              <a:t>3.21%</a:t>
            </a:r>
            <a:r>
              <a:rPr lang="zh-CN" altLang="en-US" sz="1800" b="1" dirty="0" smtClean="0">
                <a:solidFill>
                  <a:srgbClr val="002060"/>
                </a:solidFill>
                <a:latin typeface="幼圆" panose="02010509060101010101" pitchFamily="49" charset="-122"/>
                <a:ea typeface="幼圆" panose="02010509060101010101" pitchFamily="49" charset="-122"/>
              </a:rPr>
              <a:t>，报收</a:t>
            </a:r>
            <a:r>
              <a:rPr lang="en-US" altLang="zh-CN" sz="1800" b="1" dirty="0" smtClean="0">
                <a:solidFill>
                  <a:srgbClr val="002060"/>
                </a:solidFill>
                <a:latin typeface="幼圆" panose="02010509060101010101" pitchFamily="49" charset="-122"/>
                <a:ea typeface="幼圆" panose="02010509060101010101" pitchFamily="49" charset="-122"/>
              </a:rPr>
              <a:t>7561.78</a:t>
            </a:r>
            <a:r>
              <a:rPr lang="zh-CN" altLang="en-US" sz="1800" b="1" dirty="0" smtClean="0">
                <a:solidFill>
                  <a:srgbClr val="002060"/>
                </a:solidFill>
                <a:latin typeface="幼圆" panose="02010509060101010101" pitchFamily="49" charset="-122"/>
                <a:ea typeface="幼圆" panose="02010509060101010101" pitchFamily="49" charset="-122"/>
              </a:rPr>
              <a:t>点；创业板指涨幅</a:t>
            </a:r>
            <a:r>
              <a:rPr lang="en-US" altLang="zh-CN" sz="1800" b="1" dirty="0" smtClean="0">
                <a:solidFill>
                  <a:srgbClr val="002060"/>
                </a:solidFill>
                <a:latin typeface="幼圆" panose="02010509060101010101" pitchFamily="49" charset="-122"/>
                <a:ea typeface="幼圆" panose="02010509060101010101" pitchFamily="49" charset="-122"/>
              </a:rPr>
              <a:t>0.95%</a:t>
            </a:r>
            <a:r>
              <a:rPr lang="zh-CN" altLang="en-US" sz="1800" b="1" dirty="0" smtClean="0">
                <a:solidFill>
                  <a:srgbClr val="002060"/>
                </a:solidFill>
                <a:latin typeface="幼圆" panose="02010509060101010101" pitchFamily="49" charset="-122"/>
                <a:ea typeface="幼圆" panose="02010509060101010101" pitchFamily="49" charset="-122"/>
              </a:rPr>
              <a:t>，报收</a:t>
            </a:r>
            <a:r>
              <a:rPr lang="en-US" altLang="zh-CN" sz="1800" b="1" dirty="0" smtClean="0">
                <a:solidFill>
                  <a:srgbClr val="002060"/>
                </a:solidFill>
                <a:latin typeface="幼圆" panose="02010509060101010101" pitchFamily="49" charset="-122"/>
                <a:ea typeface="幼圆" panose="02010509060101010101" pitchFamily="49" charset="-122"/>
              </a:rPr>
              <a:t>1866.98</a:t>
            </a:r>
            <a:r>
              <a:rPr lang="zh-CN" altLang="en-US" sz="1800" b="1" dirty="0" smtClean="0">
                <a:solidFill>
                  <a:srgbClr val="002060"/>
                </a:solidFill>
                <a:latin typeface="幼圆" panose="02010509060101010101" pitchFamily="49" charset="-122"/>
                <a:ea typeface="幼圆" panose="02010509060101010101" pitchFamily="49" charset="-122"/>
              </a:rPr>
              <a:t>点。其中，深证成指与创业板指连续两个月上涨，中小板指连续四个月上涨。板块方面，本月白酒、新能源汽车等板块加速上涨。综合考虑本月</a:t>
            </a:r>
            <a:r>
              <a:rPr lang="en-US" altLang="zh-CN" sz="1800" b="1" dirty="0" smtClean="0">
                <a:solidFill>
                  <a:srgbClr val="002060"/>
                </a:solidFill>
                <a:latin typeface="幼圆" panose="02010509060101010101" pitchFamily="49" charset="-122"/>
                <a:ea typeface="幼圆" panose="02010509060101010101" pitchFamily="49" charset="-122"/>
              </a:rPr>
              <a:t>PMI</a:t>
            </a:r>
            <a:r>
              <a:rPr lang="zh-CN" altLang="en-US" sz="1800" b="1" dirty="0" smtClean="0">
                <a:solidFill>
                  <a:srgbClr val="002060"/>
                </a:solidFill>
                <a:latin typeface="幼圆" panose="02010509060101010101" pitchFamily="49" charset="-122"/>
                <a:ea typeface="幼圆" panose="02010509060101010101" pitchFamily="49" charset="-122"/>
              </a:rPr>
              <a:t>指数超预期回升以及国际市场普遍上涨，对</a:t>
            </a:r>
            <a:r>
              <a:rPr lang="en-US" altLang="zh-CN" sz="1800" b="1" dirty="0" smtClean="0">
                <a:solidFill>
                  <a:srgbClr val="002060"/>
                </a:solidFill>
                <a:latin typeface="幼圆" panose="02010509060101010101" pitchFamily="49" charset="-122"/>
                <a:ea typeface="幼圆" panose="02010509060101010101" pitchFamily="49" charset="-122"/>
              </a:rPr>
              <a:t>10</a:t>
            </a:r>
            <a:r>
              <a:rPr lang="zh-CN" altLang="en-US" sz="1800" b="1" dirty="0" smtClean="0">
                <a:solidFill>
                  <a:srgbClr val="002060"/>
                </a:solidFill>
                <a:latin typeface="幼圆" panose="02010509060101010101" pitchFamily="49" charset="-122"/>
                <a:ea typeface="幼圆" panose="02010509060101010101" pitchFamily="49" charset="-122"/>
              </a:rPr>
              <a:t>月</a:t>
            </a:r>
            <a:r>
              <a:rPr lang="en-US" altLang="zh-CN" sz="1800" b="1" dirty="0" smtClean="0">
                <a:solidFill>
                  <a:srgbClr val="002060"/>
                </a:solidFill>
                <a:latin typeface="幼圆" panose="02010509060101010101" pitchFamily="49" charset="-122"/>
                <a:ea typeface="幼圆" panose="02010509060101010101" pitchFamily="49" charset="-122"/>
              </a:rPr>
              <a:t>A</a:t>
            </a:r>
            <a:r>
              <a:rPr lang="zh-CN" altLang="en-US" sz="1800" b="1" dirty="0" smtClean="0">
                <a:solidFill>
                  <a:srgbClr val="002060"/>
                </a:solidFill>
                <a:latin typeface="幼圆" panose="02010509060101010101" pitchFamily="49" charset="-122"/>
                <a:ea typeface="幼圆" panose="02010509060101010101" pitchFamily="49" charset="-122"/>
              </a:rPr>
              <a:t>股市场保持乐观看法。</a:t>
            </a:r>
            <a:endParaRPr lang="zh-CN" altLang="en-US" sz="1800" b="1" dirty="0" smtClean="0">
              <a:solidFill>
                <a:srgbClr val="002060"/>
              </a:solidFill>
              <a:latin typeface="幼圆" panose="02010509060101010101" pitchFamily="49" charset="-122"/>
              <a:ea typeface="幼圆" panose="02010509060101010101" pitchFamily="49" charset="-122"/>
            </a:endParaRPr>
          </a:p>
        </p:txBody>
      </p:sp>
      <p:pic>
        <p:nvPicPr>
          <p:cNvPr id="8" name="图片 7"/>
          <p:cNvPicPr>
            <a:picLocks noChangeAspect="1"/>
          </p:cNvPicPr>
          <p:nvPr/>
        </p:nvPicPr>
        <p:blipFill>
          <a:blip r:embed="rId1"/>
          <a:stretch>
            <a:fillRect/>
          </a:stretch>
        </p:blipFill>
        <p:spPr>
          <a:xfrm>
            <a:off x="1337945" y="1233170"/>
            <a:ext cx="6412865" cy="3267710"/>
          </a:xfrm>
          <a:prstGeom prst="rect">
            <a:avLst/>
          </a:prstGeom>
        </p:spPr>
      </p:pic>
    </p:spTree>
  </p:cSld>
  <p:clrMapOvr>
    <a:masterClrMapping/>
  </p:clrMapOvr>
  <p:transition>
    <p:wipe dir="r"/>
  </p:transition>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bwMode="auto">
          <a:xfrm>
            <a:off x="468313" y="188913"/>
            <a:ext cx="8229600" cy="1143000"/>
          </a:xfrm>
          <a:noFill/>
          <a:ln>
            <a:miter lim="800000"/>
          </a:ln>
        </p:spPr>
        <p:txBody>
          <a:bodyPr vert="horz" wrap="square" lIns="91440" tIns="45720" rIns="91440" bIns="45720" numCol="1" anchor="t" anchorCtr="0" compatLnSpc="1"/>
          <a:lstStyle/>
          <a:p>
            <a:r>
              <a:rPr lang="zh-CN" altLang="en-US" sz="2400" dirty="0">
                <a:solidFill>
                  <a:schemeClr val="tx1"/>
                </a:solidFill>
              </a:rPr>
              <a:t>股指期货</a:t>
            </a:r>
            <a:endParaRPr lang="en-US" altLang="zh-CN" sz="2400" dirty="0">
              <a:solidFill>
                <a:schemeClr val="tx1"/>
              </a:solidFill>
            </a:endParaRPr>
          </a:p>
        </p:txBody>
      </p:sp>
      <p:sp>
        <p:nvSpPr>
          <p:cNvPr id="19459" name="Text Box 5"/>
          <p:cNvSpPr txBox="1">
            <a:spLocks noChangeArrowheads="1"/>
          </p:cNvSpPr>
          <p:nvPr/>
        </p:nvSpPr>
        <p:spPr bwMode="auto">
          <a:xfrm>
            <a:off x="500063" y="5500688"/>
            <a:ext cx="8143875" cy="368300"/>
          </a:xfrm>
          <a:prstGeom prst="rect">
            <a:avLst/>
          </a:prstGeom>
          <a:noFill/>
          <a:ln w="9525" algn="ctr">
            <a:noFill/>
            <a:miter lim="800000"/>
          </a:ln>
        </p:spPr>
        <p:txBody>
          <a:bodyPr>
            <a:spAutoFit/>
          </a:bodyPr>
          <a:lstStyle/>
          <a:p>
            <a:pPr>
              <a:spcBef>
                <a:spcPct val="50000"/>
              </a:spcBef>
            </a:pPr>
            <a:r>
              <a:rPr lang="zh-CN" altLang="en-US" sz="1800" b="1" dirty="0">
                <a:solidFill>
                  <a:srgbClr val="002060"/>
                </a:solidFill>
                <a:latin typeface="幼圆" panose="02010509060101010101" pitchFamily="49" charset="-122"/>
                <a:ea typeface="幼圆" panose="02010509060101010101" pitchFamily="49" charset="-122"/>
              </a:rPr>
              <a:t>    </a:t>
            </a:r>
            <a:r>
              <a:rPr lang="en-US" altLang="zh-CN" sz="1800" b="1" dirty="0">
                <a:solidFill>
                  <a:srgbClr val="002060"/>
                </a:solidFill>
                <a:latin typeface="幼圆" panose="02010509060101010101" pitchFamily="49" charset="-122"/>
                <a:ea typeface="幼圆" panose="02010509060101010101" pitchFamily="49" charset="-122"/>
              </a:rPr>
              <a:t>9</a:t>
            </a:r>
            <a:r>
              <a:rPr lang="zh-CN" altLang="en-US" sz="1800" b="1" dirty="0" smtClean="0">
                <a:solidFill>
                  <a:srgbClr val="002060"/>
                </a:solidFill>
                <a:latin typeface="幼圆" panose="02010509060101010101" pitchFamily="49" charset="-122"/>
                <a:ea typeface="幼圆" panose="02010509060101010101" pitchFamily="49" charset="-122"/>
              </a:rPr>
              <a:t>月</a:t>
            </a:r>
            <a:r>
              <a:rPr lang="zh-CN" altLang="en-US" sz="1800" b="1" dirty="0">
                <a:solidFill>
                  <a:srgbClr val="002060"/>
                </a:solidFill>
                <a:latin typeface="幼圆" panose="02010509060101010101" pitchFamily="49" charset="-122"/>
                <a:ea typeface="幼圆" panose="02010509060101010101" pitchFamily="49" charset="-122"/>
              </a:rPr>
              <a:t>上证</a:t>
            </a:r>
            <a:r>
              <a:rPr lang="en-US" altLang="zh-CN" sz="1800" b="1" dirty="0">
                <a:solidFill>
                  <a:srgbClr val="002060"/>
                </a:solidFill>
                <a:latin typeface="幼圆" panose="02010509060101010101" pitchFamily="49" charset="-122"/>
                <a:ea typeface="幼圆" panose="02010509060101010101" pitchFamily="49" charset="-122"/>
              </a:rPr>
              <a:t>50</a:t>
            </a:r>
            <a:r>
              <a:rPr lang="zh-CN" altLang="en-US" sz="1800" b="1" dirty="0">
                <a:solidFill>
                  <a:srgbClr val="002060"/>
                </a:solidFill>
                <a:latin typeface="幼圆" panose="02010509060101010101" pitchFamily="49" charset="-122"/>
                <a:ea typeface="幼圆" panose="02010509060101010101" pitchFamily="49" charset="-122"/>
              </a:rPr>
              <a:t>股指</a:t>
            </a:r>
            <a:r>
              <a:rPr lang="zh-CN" altLang="en-US" sz="1800" b="1" dirty="0" smtClean="0">
                <a:solidFill>
                  <a:srgbClr val="002060"/>
                </a:solidFill>
                <a:latin typeface="幼圆" panose="02010509060101010101" pitchFamily="49" charset="-122"/>
                <a:ea typeface="幼圆" panose="02010509060101010101" pitchFamily="49" charset="-122"/>
              </a:rPr>
              <a:t>期货走势震荡下行，进入</a:t>
            </a:r>
            <a:r>
              <a:rPr lang="en-US" altLang="zh-CN" sz="1800" b="1" dirty="0" smtClean="0">
                <a:solidFill>
                  <a:srgbClr val="002060"/>
                </a:solidFill>
                <a:latin typeface="幼圆" panose="02010509060101010101" pitchFamily="49" charset="-122"/>
                <a:ea typeface="幼圆" panose="02010509060101010101" pitchFamily="49" charset="-122"/>
              </a:rPr>
              <a:t>9</a:t>
            </a:r>
            <a:r>
              <a:rPr lang="zh-CN" altLang="en-US" sz="1800" b="1" dirty="0" smtClean="0">
                <a:solidFill>
                  <a:srgbClr val="002060"/>
                </a:solidFill>
                <a:latin typeface="幼圆" panose="02010509060101010101" pitchFamily="49" charset="-122"/>
                <a:ea typeface="幼圆" panose="02010509060101010101" pitchFamily="49" charset="-122"/>
              </a:rPr>
              <a:t>月下旬成交量小幅下降。</a:t>
            </a:r>
            <a:endParaRPr lang="zh-CN" altLang="en-US" sz="1800" b="1" dirty="0" smtClean="0">
              <a:solidFill>
                <a:srgbClr val="002060"/>
              </a:solidFill>
              <a:latin typeface="幼圆" panose="02010509060101010101" pitchFamily="49" charset="-122"/>
              <a:ea typeface="幼圆" panose="02010509060101010101" pitchFamily="49" charset="-122"/>
            </a:endParaRPr>
          </a:p>
        </p:txBody>
      </p:sp>
      <p:pic>
        <p:nvPicPr>
          <p:cNvPr id="2" name="图片 1"/>
          <p:cNvPicPr>
            <a:picLocks noChangeAspect="1"/>
          </p:cNvPicPr>
          <p:nvPr/>
        </p:nvPicPr>
        <p:blipFill>
          <a:blip r:embed="rId1"/>
          <a:stretch>
            <a:fillRect/>
          </a:stretch>
        </p:blipFill>
        <p:spPr>
          <a:xfrm>
            <a:off x="1369060" y="1476375"/>
            <a:ext cx="6169660" cy="3694430"/>
          </a:xfrm>
          <a:prstGeom prst="rect">
            <a:avLst/>
          </a:prstGeom>
        </p:spPr>
      </p:pic>
    </p:spTree>
  </p:cSld>
  <p:clrMapOvr>
    <a:overrideClrMapping bg1="lt1" tx1="dk1" bg2="lt2" tx2="dk2" accent1="accent1" accent2="accent2" accent3="accent3" accent4="accent4" accent5="accent5" accent6="accent6" hlink="hlink" folHlink="folHlink"/>
  </p:clrMapOvr>
  <p:transition>
    <p:wipe dir="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标题 1"/>
          <p:cNvSpPr>
            <a:spLocks noGrp="1"/>
          </p:cNvSpPr>
          <p:nvPr>
            <p:ph type="title"/>
          </p:nvPr>
        </p:nvSpPr>
        <p:spPr bwMode="auto">
          <a:xfrm>
            <a:off x="500063" y="188640"/>
            <a:ext cx="8229600" cy="1143000"/>
          </a:xfrm>
          <a:noFill/>
          <a:ln>
            <a:miter lim="800000"/>
          </a:ln>
        </p:spPr>
        <p:txBody>
          <a:bodyPr vert="horz" wrap="square" lIns="91440" tIns="45720" rIns="91440" bIns="45720" numCol="1" anchor="t" anchorCtr="0" compatLnSpc="1"/>
          <a:lstStyle/>
          <a:p>
            <a:r>
              <a:rPr lang="zh-CN" altLang="en-US" sz="2400" dirty="0">
                <a:solidFill>
                  <a:srgbClr val="000066"/>
                </a:solidFill>
              </a:rPr>
              <a:t>债市指数</a:t>
            </a:r>
            <a:endParaRPr lang="zh-CN" altLang="en-US" sz="2400" dirty="0">
              <a:solidFill>
                <a:srgbClr val="000066"/>
              </a:solidFill>
            </a:endParaRPr>
          </a:p>
        </p:txBody>
      </p:sp>
      <p:sp>
        <p:nvSpPr>
          <p:cNvPr id="6148" name="TextBox 2"/>
          <p:cNvSpPr txBox="1">
            <a:spLocks noChangeArrowheads="1"/>
          </p:cNvSpPr>
          <p:nvPr/>
        </p:nvSpPr>
        <p:spPr bwMode="auto">
          <a:xfrm>
            <a:off x="519112" y="4941168"/>
            <a:ext cx="8085137" cy="1198880"/>
          </a:xfrm>
          <a:prstGeom prst="rect">
            <a:avLst/>
          </a:prstGeom>
          <a:noFill/>
          <a:ln w="9525">
            <a:noFill/>
            <a:miter lim="800000"/>
          </a:ln>
        </p:spPr>
        <p:txBody>
          <a:bodyPr>
            <a:spAutoFit/>
          </a:bodyPr>
          <a:lstStyle/>
          <a:p>
            <a:pPr>
              <a:defRPr/>
            </a:pPr>
            <a:r>
              <a:rPr lang="zh-CN" altLang="en-US" sz="1800" b="1" dirty="0">
                <a:solidFill>
                  <a:schemeClr val="tx2">
                    <a:lumMod val="50000"/>
                  </a:schemeClr>
                </a:solidFill>
                <a:latin typeface="+mn-ea"/>
                <a:ea typeface="+mn-ea"/>
              </a:rPr>
              <a:t>9月国债收益率短升长降，政策性金融债收益率普遍下行。主要受到两方面的影响：</a:t>
            </a:r>
            <a:r>
              <a:rPr lang="en-US" altLang="zh-CN" sz="1800" b="1" dirty="0">
                <a:solidFill>
                  <a:schemeClr val="tx2">
                    <a:lumMod val="50000"/>
                  </a:schemeClr>
                </a:solidFill>
                <a:latin typeface="+mn-ea"/>
                <a:ea typeface="+mn-ea"/>
              </a:rPr>
              <a:t>1</a:t>
            </a:r>
            <a:r>
              <a:rPr lang="zh-CN" altLang="en-US" sz="1800" b="1" dirty="0">
                <a:solidFill>
                  <a:schemeClr val="tx2">
                    <a:lumMod val="50000"/>
                  </a:schemeClr>
                </a:solidFill>
                <a:latin typeface="+mn-ea"/>
                <a:ea typeface="+mn-ea"/>
              </a:rPr>
              <a:t>）央行维持资金面紧平衡，国债短端收益率延续高位震荡。</a:t>
            </a:r>
            <a:r>
              <a:rPr lang="en-US" altLang="zh-CN" sz="1800" b="1" dirty="0">
                <a:solidFill>
                  <a:schemeClr val="tx2">
                    <a:lumMod val="50000"/>
                  </a:schemeClr>
                </a:solidFill>
                <a:latin typeface="+mn-ea"/>
                <a:ea typeface="+mn-ea"/>
              </a:rPr>
              <a:t>2</a:t>
            </a:r>
            <a:r>
              <a:rPr lang="zh-CN" altLang="en-US" sz="1800" b="1" dirty="0">
                <a:solidFill>
                  <a:schemeClr val="tx2">
                    <a:lumMod val="50000"/>
                  </a:schemeClr>
                </a:solidFill>
                <a:latin typeface="+mn-ea"/>
                <a:ea typeface="+mn-ea"/>
              </a:rPr>
              <a:t>）9月经济数据全面回落，预计债市收益率仍有一定下行空间。资金面方面将是10月债市的关注焦点。</a:t>
            </a:r>
            <a:endParaRPr lang="zh-CN" altLang="en-US" sz="1800" b="1" dirty="0">
              <a:solidFill>
                <a:schemeClr val="tx2">
                  <a:lumMod val="50000"/>
                </a:schemeClr>
              </a:solidFill>
              <a:latin typeface="+mn-ea"/>
              <a:ea typeface="+mn-ea"/>
            </a:endParaRPr>
          </a:p>
        </p:txBody>
      </p:sp>
      <p:pic>
        <p:nvPicPr>
          <p:cNvPr id="3" name="图片 2"/>
          <p:cNvPicPr>
            <a:picLocks noChangeAspect="1"/>
          </p:cNvPicPr>
          <p:nvPr/>
        </p:nvPicPr>
        <p:blipFill>
          <a:blip r:embed="rId1"/>
          <a:stretch>
            <a:fillRect/>
          </a:stretch>
        </p:blipFill>
        <p:spPr>
          <a:xfrm>
            <a:off x="1236980" y="1461135"/>
            <a:ext cx="7011035" cy="3350260"/>
          </a:xfrm>
          <a:prstGeom prst="rect">
            <a:avLst/>
          </a:prstGeom>
        </p:spPr>
      </p:pic>
    </p:spTree>
  </p:cSld>
  <p:clrMapOvr>
    <a:masterClrMapping/>
  </p:clrMapOvr>
  <p:transition>
    <p:wipe dir="r"/>
  </p:transition>
</p:sld>
</file>

<file path=ppt/theme/theme1.xml><?xml version="1.0" encoding="utf-8"?>
<a:theme xmlns:a="http://schemas.openxmlformats.org/drawingml/2006/main" name="融客PPT模板">
  <a:themeElements>
    <a:clrScheme name="">
      <a:dk1>
        <a:srgbClr val="000000"/>
      </a:dk1>
      <a:lt1>
        <a:srgbClr val="FFFFFF"/>
      </a:lt1>
      <a:dk2>
        <a:srgbClr val="000798"/>
      </a:dk2>
      <a:lt2>
        <a:srgbClr val="B2B2B2"/>
      </a:lt2>
      <a:accent1>
        <a:srgbClr val="1B33E7"/>
      </a:accent1>
      <a:accent2>
        <a:srgbClr val="6699FF"/>
      </a:accent2>
      <a:accent3>
        <a:srgbClr val="FFFFFF"/>
      </a:accent3>
      <a:accent4>
        <a:srgbClr val="000000"/>
      </a:accent4>
      <a:accent5>
        <a:srgbClr val="ABADF1"/>
      </a:accent5>
      <a:accent6>
        <a:srgbClr val="5C8AE7"/>
      </a:accent6>
      <a:hlink>
        <a:srgbClr val="99CCFF"/>
      </a:hlink>
      <a:folHlink>
        <a:srgbClr val="3366CC"/>
      </a:folHlink>
    </a:clrScheme>
    <a:fontScheme name="融客PPT模板">
      <a:majorFont>
        <a:latin typeface="幼圆"/>
        <a:ea typeface="幼圆"/>
        <a:cs typeface=""/>
      </a:majorFont>
      <a:minorFont>
        <a:latin typeface="幼圆"/>
        <a:ea typeface="幼圆"/>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ctr" defTabSz="914400" rtl="0" eaLnBrk="1" fontAlgn="base" latinLnBrk="0" hangingPunct="1">
          <a:lnSpc>
            <a:spcPct val="100000"/>
          </a:lnSpc>
          <a:spcBef>
            <a:spcPct val="0"/>
          </a:spcBef>
          <a:spcAft>
            <a:spcPct val="0"/>
          </a:spcAft>
          <a:buClrTx/>
          <a:buSzTx/>
          <a:buFontTx/>
          <a:buNone/>
          <a:defRPr kumimoji="0" lang="en-US" sz="2000" b="0" i="0" u="none" strike="noStrike" cap="none" normalizeH="0" baseline="0" smtClean="0">
            <a:ln>
              <a:noFill/>
            </a:ln>
            <a:solidFill>
              <a:schemeClr val="tx1"/>
            </a:solidFill>
            <a:effectLst/>
            <a:latin typeface="Arial" panose="020B0604020202020204" pitchFamily="34" charset="0"/>
            <a:ea typeface="幼圆" panose="02010509060101010101" pitchFamily="49"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ctr" defTabSz="914400" rtl="0" eaLnBrk="1" fontAlgn="base" latinLnBrk="0" hangingPunct="1">
          <a:lnSpc>
            <a:spcPct val="100000"/>
          </a:lnSpc>
          <a:spcBef>
            <a:spcPct val="0"/>
          </a:spcBef>
          <a:spcAft>
            <a:spcPct val="0"/>
          </a:spcAft>
          <a:buClrTx/>
          <a:buSzTx/>
          <a:buFontTx/>
          <a:buNone/>
          <a:defRPr kumimoji="0" lang="en-US" sz="2000" b="0" i="0" u="none" strike="noStrike" cap="none" normalizeH="0" baseline="0" smtClean="0">
            <a:ln>
              <a:noFill/>
            </a:ln>
            <a:solidFill>
              <a:schemeClr val="tx1"/>
            </a:solidFill>
            <a:effectLst/>
            <a:latin typeface="Arial" panose="020B0604020202020204" pitchFamily="34" charset="0"/>
            <a:ea typeface="幼圆" panose="02010509060101010101" pitchFamily="49" charset="-122"/>
          </a:defRPr>
        </a:defPPr>
      </a:lstStyle>
    </a:lnDef>
    <a:txDef>
      <a:spPr bwMode="auto">
        <a:noFill/>
        <a:ln w="9525">
          <a:solidFill>
            <a:schemeClr val="accent1"/>
          </a:solidFill>
          <a:miter lim="800000"/>
        </a:ln>
      </a:spPr>
      <a:bodyPr>
        <a:spAutoFit/>
      </a:bodyPr>
      <a:lstStyle>
        <a:defPPr>
          <a:defRPr sz="1300" b="1" dirty="0" smtClean="0">
            <a:solidFill>
              <a:srgbClr val="000066"/>
            </a:solidFill>
            <a:latin typeface="幼圆" panose="02010509060101010101" pitchFamily="49" charset="-122"/>
            <a:ea typeface="幼圆" panose="02010509060101010101" pitchFamily="49" charset="-122"/>
          </a:defRPr>
        </a:defPPr>
      </a:lstStyle>
    </a:txDef>
  </a:objectDefaults>
  <a:extraClrSchemeLst>
    <a:extraClrScheme>
      <a:clrScheme name="融客PPT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融客PPT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融客PPT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融客PPT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融客PPT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融客PPT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融客PPT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融客PPT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融客PPT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融客PPT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融客PPT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融客PPT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融客投资PPT模板">
  <a:themeElements>
    <a:clrScheme name="融客投资PPT模板 1">
      <a:dk1>
        <a:srgbClr val="000000"/>
      </a:dk1>
      <a:lt1>
        <a:srgbClr val="FFFFFF"/>
      </a:lt1>
      <a:dk2>
        <a:srgbClr val="000798"/>
      </a:dk2>
      <a:lt2>
        <a:srgbClr val="B2B2B2"/>
      </a:lt2>
      <a:accent1>
        <a:srgbClr val="1B33E7"/>
      </a:accent1>
      <a:accent2>
        <a:srgbClr val="6699FF"/>
      </a:accent2>
      <a:accent3>
        <a:srgbClr val="FFFFFF"/>
      </a:accent3>
      <a:accent4>
        <a:srgbClr val="000000"/>
      </a:accent4>
      <a:accent5>
        <a:srgbClr val="ABADF1"/>
      </a:accent5>
      <a:accent6>
        <a:srgbClr val="5C8AE7"/>
      </a:accent6>
      <a:hlink>
        <a:srgbClr val="99CCFF"/>
      </a:hlink>
      <a:folHlink>
        <a:srgbClr val="3366CC"/>
      </a:folHlink>
    </a:clrScheme>
    <a:fontScheme name="融客投资PPT模板">
      <a:majorFont>
        <a:latin typeface="幼圆"/>
        <a:ea typeface="幼圆"/>
        <a:cs typeface=""/>
      </a:majorFont>
      <a:minorFont>
        <a:latin typeface="幼圆"/>
        <a:ea typeface="幼圆"/>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ctr" defTabSz="914400" rtl="0" eaLnBrk="1" fontAlgn="base" latinLnBrk="0" hangingPunct="1">
          <a:lnSpc>
            <a:spcPct val="100000"/>
          </a:lnSpc>
          <a:spcBef>
            <a:spcPct val="0"/>
          </a:spcBef>
          <a:spcAft>
            <a:spcPct val="0"/>
          </a:spcAft>
          <a:buClrTx/>
          <a:buSzTx/>
          <a:buFontTx/>
          <a:buNone/>
          <a:defRPr kumimoji="0" lang="en-US" sz="2000" b="0" i="0" u="none" strike="noStrike" cap="none" normalizeH="0" baseline="0" smtClean="0">
            <a:ln>
              <a:noFill/>
            </a:ln>
            <a:solidFill>
              <a:schemeClr val="tx1"/>
            </a:solidFill>
            <a:effectLst/>
            <a:latin typeface="Arial" panose="020B0604020202020204" pitchFamily="34" charset="0"/>
            <a:ea typeface="幼圆" panose="02010509060101010101" pitchFamily="49"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ctr" defTabSz="914400" rtl="0" eaLnBrk="1" fontAlgn="base" latinLnBrk="0" hangingPunct="1">
          <a:lnSpc>
            <a:spcPct val="100000"/>
          </a:lnSpc>
          <a:spcBef>
            <a:spcPct val="0"/>
          </a:spcBef>
          <a:spcAft>
            <a:spcPct val="0"/>
          </a:spcAft>
          <a:buClrTx/>
          <a:buSzTx/>
          <a:buFontTx/>
          <a:buNone/>
          <a:defRPr kumimoji="0" lang="en-US" sz="2000" b="0" i="0" u="none" strike="noStrike" cap="none" normalizeH="0" baseline="0" smtClean="0">
            <a:ln>
              <a:noFill/>
            </a:ln>
            <a:solidFill>
              <a:schemeClr val="tx1"/>
            </a:solidFill>
            <a:effectLst/>
            <a:latin typeface="Arial" panose="020B0604020202020204" pitchFamily="34" charset="0"/>
            <a:ea typeface="幼圆" panose="02010509060101010101" pitchFamily="49" charset="-122"/>
          </a:defRPr>
        </a:defPPr>
      </a:lstStyle>
    </a:lnDef>
  </a:objectDefaults>
  <a:extraClrSchemeLst>
    <a:extraClrScheme>
      <a:clrScheme name="融客投资PPT模板 1">
        <a:dk1>
          <a:srgbClr val="000000"/>
        </a:dk1>
        <a:lt1>
          <a:srgbClr val="FFFFFF"/>
        </a:lt1>
        <a:dk2>
          <a:srgbClr val="000798"/>
        </a:dk2>
        <a:lt2>
          <a:srgbClr val="B2B2B2"/>
        </a:lt2>
        <a:accent1>
          <a:srgbClr val="1B33E7"/>
        </a:accent1>
        <a:accent2>
          <a:srgbClr val="6699FF"/>
        </a:accent2>
        <a:accent3>
          <a:srgbClr val="FFFFFF"/>
        </a:accent3>
        <a:accent4>
          <a:srgbClr val="000000"/>
        </a:accent4>
        <a:accent5>
          <a:srgbClr val="ABADF1"/>
        </a:accent5>
        <a:accent6>
          <a:srgbClr val="5C8AE7"/>
        </a:accent6>
        <a:hlink>
          <a:srgbClr val="99CCFF"/>
        </a:hlink>
        <a:folHlink>
          <a:srgbClr val="3366CC"/>
        </a:folHlink>
      </a:clrScheme>
      <a:clrMap bg1="lt1" tx1="dk1" bg2="lt2" tx2="dk2" accent1="accent1" accent2="accent2" accent3="accent3" accent4="accent4" accent5="accent5" accent6="accent6" hlink="hlink" folHlink="folHlink"/>
    </a:extraClrScheme>
    <a:extraClrScheme>
      <a:clrScheme name="融客投资PPT模板 2">
        <a:dk1>
          <a:srgbClr val="000000"/>
        </a:dk1>
        <a:lt1>
          <a:srgbClr val="FFFFFF"/>
        </a:lt1>
        <a:dk2>
          <a:srgbClr val="094332"/>
        </a:dk2>
        <a:lt2>
          <a:srgbClr val="B2B2B2"/>
        </a:lt2>
        <a:accent1>
          <a:srgbClr val="0D6531"/>
        </a:accent1>
        <a:accent2>
          <a:srgbClr val="39AF6E"/>
        </a:accent2>
        <a:accent3>
          <a:srgbClr val="FFFFFF"/>
        </a:accent3>
        <a:accent4>
          <a:srgbClr val="000000"/>
        </a:accent4>
        <a:accent5>
          <a:srgbClr val="AAB8AD"/>
        </a:accent5>
        <a:accent6>
          <a:srgbClr val="339E63"/>
        </a:accent6>
        <a:hlink>
          <a:srgbClr val="93E1A0"/>
        </a:hlink>
        <a:folHlink>
          <a:srgbClr val="1D834B"/>
        </a:folHlink>
      </a:clrScheme>
      <a:clrMap bg1="lt1" tx1="dk1" bg2="lt2" tx2="dk2" accent1="accent1" accent2="accent2" accent3="accent3" accent4="accent4" accent5="accent5" accent6="accent6" hlink="hlink" folHlink="folHlink"/>
    </a:extraClrScheme>
    <a:extraClrScheme>
      <a:clrScheme name="融客投资PPT模板 3">
        <a:dk1>
          <a:srgbClr val="000000"/>
        </a:dk1>
        <a:lt1>
          <a:srgbClr val="FFFFFF"/>
        </a:lt1>
        <a:dk2>
          <a:srgbClr val="275CA3"/>
        </a:dk2>
        <a:lt2>
          <a:srgbClr val="C0C0C0"/>
        </a:lt2>
        <a:accent1>
          <a:srgbClr val="529EBC"/>
        </a:accent1>
        <a:accent2>
          <a:srgbClr val="55BEE3"/>
        </a:accent2>
        <a:accent3>
          <a:srgbClr val="FFFFFF"/>
        </a:accent3>
        <a:accent4>
          <a:srgbClr val="000000"/>
        </a:accent4>
        <a:accent5>
          <a:srgbClr val="B3CCDA"/>
        </a:accent5>
        <a:accent6>
          <a:srgbClr val="4CACCE"/>
        </a:accent6>
        <a:hlink>
          <a:srgbClr val="9FD4F1"/>
        </a:hlink>
        <a:folHlink>
          <a:srgbClr val="0099C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融客PPT模板">
  <a:themeElements>
    <a:clrScheme name="">
      <a:dk1>
        <a:srgbClr val="000000"/>
      </a:dk1>
      <a:lt1>
        <a:srgbClr val="FFFFFF"/>
      </a:lt1>
      <a:dk2>
        <a:srgbClr val="000798"/>
      </a:dk2>
      <a:lt2>
        <a:srgbClr val="B2B2B2"/>
      </a:lt2>
      <a:accent1>
        <a:srgbClr val="1B33E7"/>
      </a:accent1>
      <a:accent2>
        <a:srgbClr val="6699FF"/>
      </a:accent2>
      <a:accent3>
        <a:srgbClr val="FFFFFF"/>
      </a:accent3>
      <a:accent4>
        <a:srgbClr val="000000"/>
      </a:accent4>
      <a:accent5>
        <a:srgbClr val="ABADF1"/>
      </a:accent5>
      <a:accent6>
        <a:srgbClr val="5C8AE7"/>
      </a:accent6>
      <a:hlink>
        <a:srgbClr val="99CCFF"/>
      </a:hlink>
      <a:folHlink>
        <a:srgbClr val="3366CC"/>
      </a:folHlink>
    </a:clrScheme>
    <a:fontScheme name="融客PPT模板">
      <a:majorFont>
        <a:latin typeface="幼圆"/>
        <a:ea typeface="幼圆"/>
        <a:cs typeface=""/>
      </a:majorFont>
      <a:minorFont>
        <a:latin typeface="幼圆"/>
        <a:ea typeface="幼圆"/>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r" defTabSz="914400" rtl="0" eaLnBrk="1" fontAlgn="base" latinLnBrk="0" hangingPunct="1">
          <a:lnSpc>
            <a:spcPct val="100000"/>
          </a:lnSpc>
          <a:spcBef>
            <a:spcPct val="0"/>
          </a:spcBef>
          <a:spcAft>
            <a:spcPct val="0"/>
          </a:spcAft>
          <a:buClrTx/>
          <a:buSzTx/>
          <a:buFontTx/>
          <a:buNone/>
          <a:defRPr kumimoji="0" lang="en-US" sz="1800" b="0" i="0" u="none" strike="noStrike" cap="none" normalizeH="0" baseline="0" smtClean="0">
            <a:ln>
              <a:noFill/>
            </a:ln>
            <a:solidFill>
              <a:schemeClr val="tx1"/>
            </a:solidFill>
            <a:effectLst/>
            <a:latin typeface="Arial" panose="020B0604020202020204" pitchFamily="34" charset="0"/>
            <a:ea typeface="幼圆" panose="02010509060101010101" pitchFamily="49"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r" defTabSz="914400" rtl="0" eaLnBrk="1" fontAlgn="base" latinLnBrk="0" hangingPunct="1">
          <a:lnSpc>
            <a:spcPct val="100000"/>
          </a:lnSpc>
          <a:spcBef>
            <a:spcPct val="0"/>
          </a:spcBef>
          <a:spcAft>
            <a:spcPct val="0"/>
          </a:spcAft>
          <a:buClrTx/>
          <a:buSzTx/>
          <a:buFontTx/>
          <a:buNone/>
          <a:defRPr kumimoji="0" lang="en-US" sz="1800" b="0" i="0" u="none" strike="noStrike" cap="none" normalizeH="0" baseline="0" smtClean="0">
            <a:ln>
              <a:noFill/>
            </a:ln>
            <a:solidFill>
              <a:schemeClr val="tx1"/>
            </a:solidFill>
            <a:effectLst/>
            <a:latin typeface="Arial" panose="020B0604020202020204" pitchFamily="34" charset="0"/>
            <a:ea typeface="幼圆" panose="02010509060101010101" pitchFamily="49" charset="-122"/>
          </a:defRPr>
        </a:defPPr>
      </a:lstStyle>
    </a:lnDef>
  </a:objectDefaults>
  <a:extraClrSchemeLst>
    <a:extraClrScheme>
      <a:clrScheme name="融客PPT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融客PPT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融客PPT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融客PPT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融客PPT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融客PPT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融客PPT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融客PPT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融客PPT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融客PPT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融客PPT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融客PPT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融客PPT模板">
  <a:themeElements>
    <a:clrScheme name="">
      <a:dk1>
        <a:srgbClr val="000000"/>
      </a:dk1>
      <a:lt1>
        <a:srgbClr val="FFFFFF"/>
      </a:lt1>
      <a:dk2>
        <a:srgbClr val="000798"/>
      </a:dk2>
      <a:lt2>
        <a:srgbClr val="B2B2B2"/>
      </a:lt2>
      <a:accent1>
        <a:srgbClr val="1B33E7"/>
      </a:accent1>
      <a:accent2>
        <a:srgbClr val="6699FF"/>
      </a:accent2>
      <a:accent3>
        <a:srgbClr val="FFFFFF"/>
      </a:accent3>
      <a:accent4>
        <a:srgbClr val="000000"/>
      </a:accent4>
      <a:accent5>
        <a:srgbClr val="ABADF1"/>
      </a:accent5>
      <a:accent6>
        <a:srgbClr val="5C8AE7"/>
      </a:accent6>
      <a:hlink>
        <a:srgbClr val="99CCFF"/>
      </a:hlink>
      <a:folHlink>
        <a:srgbClr val="3366CC"/>
      </a:folHlink>
    </a:clrScheme>
    <a:fontScheme name="融客PPT模板">
      <a:majorFont>
        <a:latin typeface="幼圆"/>
        <a:ea typeface="幼圆"/>
        <a:cs typeface=""/>
      </a:majorFont>
      <a:minorFont>
        <a:latin typeface="幼圆"/>
        <a:ea typeface="幼圆"/>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r" defTabSz="914400" rtl="0" eaLnBrk="1" fontAlgn="base" latinLnBrk="0" hangingPunct="1">
          <a:lnSpc>
            <a:spcPct val="100000"/>
          </a:lnSpc>
          <a:spcBef>
            <a:spcPct val="0"/>
          </a:spcBef>
          <a:spcAft>
            <a:spcPct val="0"/>
          </a:spcAft>
          <a:buClrTx/>
          <a:buSzTx/>
          <a:buFontTx/>
          <a:buNone/>
          <a:defRPr kumimoji="0" lang="en-US" sz="1800" b="0" i="0" u="none" strike="noStrike" cap="none" normalizeH="0" baseline="0" smtClean="0">
            <a:ln>
              <a:noFill/>
            </a:ln>
            <a:solidFill>
              <a:schemeClr val="tx1"/>
            </a:solidFill>
            <a:effectLst/>
            <a:latin typeface="Arial" panose="020B0604020202020204" pitchFamily="34" charset="0"/>
            <a:ea typeface="幼圆" panose="02010509060101010101" pitchFamily="49"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r" defTabSz="914400" rtl="0" eaLnBrk="1" fontAlgn="base" latinLnBrk="0" hangingPunct="1">
          <a:lnSpc>
            <a:spcPct val="100000"/>
          </a:lnSpc>
          <a:spcBef>
            <a:spcPct val="0"/>
          </a:spcBef>
          <a:spcAft>
            <a:spcPct val="0"/>
          </a:spcAft>
          <a:buClrTx/>
          <a:buSzTx/>
          <a:buFontTx/>
          <a:buNone/>
          <a:defRPr kumimoji="0" lang="en-US" sz="1800" b="0" i="0" u="none" strike="noStrike" cap="none" normalizeH="0" baseline="0" smtClean="0">
            <a:ln>
              <a:noFill/>
            </a:ln>
            <a:solidFill>
              <a:schemeClr val="tx1"/>
            </a:solidFill>
            <a:effectLst/>
            <a:latin typeface="Arial" panose="020B0604020202020204" pitchFamily="34" charset="0"/>
            <a:ea typeface="幼圆" panose="02010509060101010101" pitchFamily="49" charset="-122"/>
          </a:defRPr>
        </a:defPPr>
      </a:lstStyle>
    </a:lnDef>
  </a:objectDefaults>
  <a:extraClrSchemeLst>
    <a:extraClrScheme>
      <a:clrScheme name="融客PPT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融客PPT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融客PPT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融客PPT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融客PPT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融客PPT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融客PPT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融客PPT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融客PPT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融客PPT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融客PPT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融客PPT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2_融客PPT模板">
  <a:themeElements>
    <a:clrScheme name="">
      <a:dk1>
        <a:srgbClr val="000000"/>
      </a:dk1>
      <a:lt1>
        <a:srgbClr val="FFFFFF"/>
      </a:lt1>
      <a:dk2>
        <a:srgbClr val="000798"/>
      </a:dk2>
      <a:lt2>
        <a:srgbClr val="B2B2B2"/>
      </a:lt2>
      <a:accent1>
        <a:srgbClr val="1B33E7"/>
      </a:accent1>
      <a:accent2>
        <a:srgbClr val="6699FF"/>
      </a:accent2>
      <a:accent3>
        <a:srgbClr val="FFFFFF"/>
      </a:accent3>
      <a:accent4>
        <a:srgbClr val="000000"/>
      </a:accent4>
      <a:accent5>
        <a:srgbClr val="ABADF1"/>
      </a:accent5>
      <a:accent6>
        <a:srgbClr val="5C8AE7"/>
      </a:accent6>
      <a:hlink>
        <a:srgbClr val="99CCFF"/>
      </a:hlink>
      <a:folHlink>
        <a:srgbClr val="3366CC"/>
      </a:folHlink>
    </a:clrScheme>
    <a:fontScheme name="融客PPT模板">
      <a:majorFont>
        <a:latin typeface="幼圆"/>
        <a:ea typeface="幼圆"/>
        <a:cs typeface=""/>
      </a:majorFont>
      <a:minorFont>
        <a:latin typeface="幼圆"/>
        <a:ea typeface="幼圆"/>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r" defTabSz="914400" rtl="0" eaLnBrk="1" fontAlgn="base" latinLnBrk="0" hangingPunct="1">
          <a:lnSpc>
            <a:spcPct val="100000"/>
          </a:lnSpc>
          <a:spcBef>
            <a:spcPct val="0"/>
          </a:spcBef>
          <a:spcAft>
            <a:spcPct val="0"/>
          </a:spcAft>
          <a:buClrTx/>
          <a:buSzTx/>
          <a:buFontTx/>
          <a:buNone/>
          <a:defRPr kumimoji="0" lang="en-US" sz="1800" b="0" i="0" u="none" strike="noStrike" cap="none" normalizeH="0" baseline="0" smtClean="0">
            <a:ln>
              <a:noFill/>
            </a:ln>
            <a:solidFill>
              <a:schemeClr val="tx1"/>
            </a:solidFill>
            <a:effectLst/>
            <a:latin typeface="Arial" panose="020B0604020202020204" pitchFamily="34" charset="0"/>
            <a:ea typeface="幼圆" panose="02010509060101010101" pitchFamily="49"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r" defTabSz="914400" rtl="0" eaLnBrk="1" fontAlgn="base" latinLnBrk="0" hangingPunct="1">
          <a:lnSpc>
            <a:spcPct val="100000"/>
          </a:lnSpc>
          <a:spcBef>
            <a:spcPct val="0"/>
          </a:spcBef>
          <a:spcAft>
            <a:spcPct val="0"/>
          </a:spcAft>
          <a:buClrTx/>
          <a:buSzTx/>
          <a:buFontTx/>
          <a:buNone/>
          <a:defRPr kumimoji="0" lang="en-US" sz="1800" b="0" i="0" u="none" strike="noStrike" cap="none" normalizeH="0" baseline="0" smtClean="0">
            <a:ln>
              <a:noFill/>
            </a:ln>
            <a:solidFill>
              <a:schemeClr val="tx1"/>
            </a:solidFill>
            <a:effectLst/>
            <a:latin typeface="Arial" panose="020B0604020202020204" pitchFamily="34" charset="0"/>
            <a:ea typeface="幼圆" panose="02010509060101010101" pitchFamily="49" charset="-122"/>
          </a:defRPr>
        </a:defPPr>
      </a:lstStyle>
    </a:lnDef>
  </a:objectDefaults>
  <a:extraClrSchemeLst>
    <a:extraClrScheme>
      <a:clrScheme name="融客PPT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融客PPT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融客PPT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融客PPT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融客PPT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融客PPT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融客PPT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融客PPT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融客PPT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融客PPT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融客PPT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融客PPT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5_融客PPT模板">
  <a:themeElements>
    <a:clrScheme name="">
      <a:dk1>
        <a:srgbClr val="000000"/>
      </a:dk1>
      <a:lt1>
        <a:srgbClr val="FFFFFF"/>
      </a:lt1>
      <a:dk2>
        <a:srgbClr val="000798"/>
      </a:dk2>
      <a:lt2>
        <a:srgbClr val="B2B2B2"/>
      </a:lt2>
      <a:accent1>
        <a:srgbClr val="1B33E7"/>
      </a:accent1>
      <a:accent2>
        <a:srgbClr val="6699FF"/>
      </a:accent2>
      <a:accent3>
        <a:srgbClr val="FFFFFF"/>
      </a:accent3>
      <a:accent4>
        <a:srgbClr val="000000"/>
      </a:accent4>
      <a:accent5>
        <a:srgbClr val="ABADF1"/>
      </a:accent5>
      <a:accent6>
        <a:srgbClr val="5C8AE7"/>
      </a:accent6>
      <a:hlink>
        <a:srgbClr val="99CCFF"/>
      </a:hlink>
      <a:folHlink>
        <a:srgbClr val="3366CC"/>
      </a:folHlink>
    </a:clrScheme>
    <a:fontScheme name="融客PPT模板">
      <a:majorFont>
        <a:latin typeface="幼圆"/>
        <a:ea typeface="幼圆"/>
        <a:cs typeface=""/>
      </a:majorFont>
      <a:minorFont>
        <a:latin typeface="幼圆"/>
        <a:ea typeface="幼圆"/>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ctr" defTabSz="914400" rtl="0" eaLnBrk="1" fontAlgn="base" latinLnBrk="0" hangingPunct="1">
          <a:lnSpc>
            <a:spcPct val="100000"/>
          </a:lnSpc>
          <a:spcBef>
            <a:spcPct val="0"/>
          </a:spcBef>
          <a:spcAft>
            <a:spcPct val="0"/>
          </a:spcAft>
          <a:buClrTx/>
          <a:buSzTx/>
          <a:buFontTx/>
          <a:buNone/>
          <a:defRPr kumimoji="0" lang="en-US" sz="2000" b="0" i="0" u="none" strike="noStrike" cap="none" normalizeH="0" baseline="0" smtClean="0">
            <a:ln>
              <a:noFill/>
            </a:ln>
            <a:solidFill>
              <a:schemeClr val="tx1"/>
            </a:solidFill>
            <a:effectLst/>
            <a:latin typeface="Arial" panose="020B0604020202020204" pitchFamily="34" charset="0"/>
            <a:ea typeface="幼圆" panose="02010509060101010101" pitchFamily="49"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ctr" defTabSz="914400" rtl="0" eaLnBrk="1" fontAlgn="base" latinLnBrk="0" hangingPunct="1">
          <a:lnSpc>
            <a:spcPct val="100000"/>
          </a:lnSpc>
          <a:spcBef>
            <a:spcPct val="0"/>
          </a:spcBef>
          <a:spcAft>
            <a:spcPct val="0"/>
          </a:spcAft>
          <a:buClrTx/>
          <a:buSzTx/>
          <a:buFontTx/>
          <a:buNone/>
          <a:defRPr kumimoji="0" lang="en-US" sz="2000" b="0" i="0" u="none" strike="noStrike" cap="none" normalizeH="0" baseline="0" smtClean="0">
            <a:ln>
              <a:noFill/>
            </a:ln>
            <a:solidFill>
              <a:schemeClr val="tx1"/>
            </a:solidFill>
            <a:effectLst/>
            <a:latin typeface="Arial" panose="020B0604020202020204" pitchFamily="34" charset="0"/>
            <a:ea typeface="幼圆" panose="02010509060101010101" pitchFamily="49" charset="-122"/>
          </a:defRPr>
        </a:defPPr>
      </a:lstStyle>
    </a:lnDef>
  </a:objectDefaults>
  <a:extraClrSchemeLst>
    <a:extraClrScheme>
      <a:clrScheme name="融客PPT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融客PPT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融客PPT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融客PPT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融客PPT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融客PPT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融客PPT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融客PPT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融客PPT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融客PPT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融客PPT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融客PPT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7_融客PPT模板">
  <a:themeElements>
    <a:clrScheme name="">
      <a:dk1>
        <a:srgbClr val="000000"/>
      </a:dk1>
      <a:lt1>
        <a:srgbClr val="FFFFFF"/>
      </a:lt1>
      <a:dk2>
        <a:srgbClr val="000798"/>
      </a:dk2>
      <a:lt2>
        <a:srgbClr val="B2B2B2"/>
      </a:lt2>
      <a:accent1>
        <a:srgbClr val="1B33E7"/>
      </a:accent1>
      <a:accent2>
        <a:srgbClr val="6699FF"/>
      </a:accent2>
      <a:accent3>
        <a:srgbClr val="FFFFFF"/>
      </a:accent3>
      <a:accent4>
        <a:srgbClr val="000000"/>
      </a:accent4>
      <a:accent5>
        <a:srgbClr val="ABADF1"/>
      </a:accent5>
      <a:accent6>
        <a:srgbClr val="5C8AE7"/>
      </a:accent6>
      <a:hlink>
        <a:srgbClr val="99CCFF"/>
      </a:hlink>
      <a:folHlink>
        <a:srgbClr val="3366CC"/>
      </a:folHlink>
    </a:clrScheme>
    <a:fontScheme name="融客PPT模板">
      <a:majorFont>
        <a:latin typeface="幼圆"/>
        <a:ea typeface="幼圆"/>
        <a:cs typeface=""/>
      </a:majorFont>
      <a:minorFont>
        <a:latin typeface="幼圆"/>
        <a:ea typeface="幼圆"/>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ctr" defTabSz="914400" rtl="0" eaLnBrk="1" fontAlgn="base" latinLnBrk="0" hangingPunct="1">
          <a:lnSpc>
            <a:spcPct val="100000"/>
          </a:lnSpc>
          <a:spcBef>
            <a:spcPct val="0"/>
          </a:spcBef>
          <a:spcAft>
            <a:spcPct val="0"/>
          </a:spcAft>
          <a:buClrTx/>
          <a:buSzTx/>
          <a:buFontTx/>
          <a:buNone/>
          <a:defRPr kumimoji="0" lang="en-US" sz="2000" b="0" i="0" u="none" strike="noStrike" cap="none" normalizeH="0" baseline="0" smtClean="0">
            <a:ln>
              <a:noFill/>
            </a:ln>
            <a:solidFill>
              <a:schemeClr val="tx1"/>
            </a:solidFill>
            <a:effectLst/>
            <a:latin typeface="Arial" panose="020B0604020202020204" pitchFamily="34" charset="0"/>
            <a:ea typeface="幼圆" panose="02010509060101010101" pitchFamily="49"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ctr" defTabSz="914400" rtl="0" eaLnBrk="1" fontAlgn="base" latinLnBrk="0" hangingPunct="1">
          <a:lnSpc>
            <a:spcPct val="100000"/>
          </a:lnSpc>
          <a:spcBef>
            <a:spcPct val="0"/>
          </a:spcBef>
          <a:spcAft>
            <a:spcPct val="0"/>
          </a:spcAft>
          <a:buClrTx/>
          <a:buSzTx/>
          <a:buFontTx/>
          <a:buNone/>
          <a:defRPr kumimoji="0" lang="en-US" sz="2000" b="0" i="0" u="none" strike="noStrike" cap="none" normalizeH="0" baseline="0" smtClean="0">
            <a:ln>
              <a:noFill/>
            </a:ln>
            <a:solidFill>
              <a:schemeClr val="tx1"/>
            </a:solidFill>
            <a:effectLst/>
            <a:latin typeface="Arial" panose="020B0604020202020204" pitchFamily="34" charset="0"/>
            <a:ea typeface="幼圆" panose="02010509060101010101" pitchFamily="49" charset="-122"/>
          </a:defRPr>
        </a:defPPr>
      </a:lstStyle>
    </a:lnDef>
  </a:objectDefaults>
  <a:extraClrSchemeLst>
    <a:extraClrScheme>
      <a:clrScheme name="融客PPT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融客PPT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融客PPT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融客PPT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融客PPT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融客PPT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融客PPT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融客PPT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融客PPT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融客PPT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融客PPT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融客PPT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8_融客PPT模板">
  <a:themeElements>
    <a:clrScheme name="">
      <a:dk1>
        <a:srgbClr val="000000"/>
      </a:dk1>
      <a:lt1>
        <a:srgbClr val="FFFFFF"/>
      </a:lt1>
      <a:dk2>
        <a:srgbClr val="000798"/>
      </a:dk2>
      <a:lt2>
        <a:srgbClr val="B2B2B2"/>
      </a:lt2>
      <a:accent1>
        <a:srgbClr val="1B33E7"/>
      </a:accent1>
      <a:accent2>
        <a:srgbClr val="6699FF"/>
      </a:accent2>
      <a:accent3>
        <a:srgbClr val="FFFFFF"/>
      </a:accent3>
      <a:accent4>
        <a:srgbClr val="000000"/>
      </a:accent4>
      <a:accent5>
        <a:srgbClr val="ABADF1"/>
      </a:accent5>
      <a:accent6>
        <a:srgbClr val="5C8AE7"/>
      </a:accent6>
      <a:hlink>
        <a:srgbClr val="99CCFF"/>
      </a:hlink>
      <a:folHlink>
        <a:srgbClr val="3366CC"/>
      </a:folHlink>
    </a:clrScheme>
    <a:fontScheme name="融客PPT模板">
      <a:majorFont>
        <a:latin typeface="幼圆"/>
        <a:ea typeface="幼圆"/>
        <a:cs typeface=""/>
      </a:majorFont>
      <a:minorFont>
        <a:latin typeface="幼圆"/>
        <a:ea typeface="幼圆"/>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ctr" defTabSz="914400" rtl="0" eaLnBrk="1" fontAlgn="base" latinLnBrk="0" hangingPunct="1">
          <a:lnSpc>
            <a:spcPct val="100000"/>
          </a:lnSpc>
          <a:spcBef>
            <a:spcPct val="0"/>
          </a:spcBef>
          <a:spcAft>
            <a:spcPct val="0"/>
          </a:spcAft>
          <a:buClrTx/>
          <a:buSzTx/>
          <a:buFontTx/>
          <a:buNone/>
          <a:defRPr kumimoji="0" lang="en-US" sz="2000" b="0" i="0" u="none" strike="noStrike" cap="none" normalizeH="0" baseline="0" smtClean="0">
            <a:ln>
              <a:noFill/>
            </a:ln>
            <a:solidFill>
              <a:schemeClr val="tx1"/>
            </a:solidFill>
            <a:effectLst/>
            <a:latin typeface="Arial" panose="020B0604020202020204" pitchFamily="34" charset="0"/>
            <a:ea typeface="幼圆" panose="02010509060101010101" pitchFamily="49"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ctr" defTabSz="914400" rtl="0" eaLnBrk="1" fontAlgn="base" latinLnBrk="0" hangingPunct="1">
          <a:lnSpc>
            <a:spcPct val="100000"/>
          </a:lnSpc>
          <a:spcBef>
            <a:spcPct val="0"/>
          </a:spcBef>
          <a:spcAft>
            <a:spcPct val="0"/>
          </a:spcAft>
          <a:buClrTx/>
          <a:buSzTx/>
          <a:buFontTx/>
          <a:buNone/>
          <a:defRPr kumimoji="0" lang="en-US" sz="2000" b="0" i="0" u="none" strike="noStrike" cap="none" normalizeH="0" baseline="0" smtClean="0">
            <a:ln>
              <a:noFill/>
            </a:ln>
            <a:solidFill>
              <a:schemeClr val="tx1"/>
            </a:solidFill>
            <a:effectLst/>
            <a:latin typeface="Arial" panose="020B0604020202020204" pitchFamily="34" charset="0"/>
            <a:ea typeface="幼圆" panose="02010509060101010101" pitchFamily="49" charset="-122"/>
          </a:defRPr>
        </a:defPPr>
      </a:lstStyle>
    </a:lnDef>
  </a:objectDefaults>
  <a:extraClrSchemeLst>
    <a:extraClrScheme>
      <a:clrScheme name="融客PPT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融客PPT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融客PPT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融客PPT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融客PPT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融客PPT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融客PPT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融客PPT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融客PPT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融客PPT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融客PPT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融客PPT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
    <a:dk1>
      <a:srgbClr val="000000"/>
    </a:dk1>
    <a:lt1>
      <a:srgbClr val="FFFFFF"/>
    </a:lt1>
    <a:dk2>
      <a:srgbClr val="000798"/>
    </a:dk2>
    <a:lt2>
      <a:srgbClr val="B2B2B2"/>
    </a:lt2>
    <a:accent1>
      <a:srgbClr val="1B33E7"/>
    </a:accent1>
    <a:accent2>
      <a:srgbClr val="6699FF"/>
    </a:accent2>
    <a:accent3>
      <a:srgbClr val="FFFFFF"/>
    </a:accent3>
    <a:accent4>
      <a:srgbClr val="000000"/>
    </a:accent4>
    <a:accent5>
      <a:srgbClr val="ABADF1"/>
    </a:accent5>
    <a:accent6>
      <a:srgbClr val="5C8AE7"/>
    </a:accent6>
    <a:hlink>
      <a:srgbClr val="99CCFF"/>
    </a:hlink>
    <a:folHlink>
      <a:srgbClr val="3366CC"/>
    </a:folHlink>
  </a:clrScheme>
</a:themeOverride>
</file>

<file path=ppt/theme/themeOverride2.xml><?xml version="1.0" encoding="utf-8"?>
<a:themeOverride xmlns:a="http://schemas.openxmlformats.org/drawingml/2006/main">
  <a:clrScheme name="">
    <a:dk1>
      <a:srgbClr val="000000"/>
    </a:dk1>
    <a:lt1>
      <a:srgbClr val="FFFFFF"/>
    </a:lt1>
    <a:dk2>
      <a:srgbClr val="000798"/>
    </a:dk2>
    <a:lt2>
      <a:srgbClr val="B2B2B2"/>
    </a:lt2>
    <a:accent1>
      <a:srgbClr val="1B33E7"/>
    </a:accent1>
    <a:accent2>
      <a:srgbClr val="6699FF"/>
    </a:accent2>
    <a:accent3>
      <a:srgbClr val="FFFFFF"/>
    </a:accent3>
    <a:accent4>
      <a:srgbClr val="000000"/>
    </a:accent4>
    <a:accent5>
      <a:srgbClr val="ABADF1"/>
    </a:accent5>
    <a:accent6>
      <a:srgbClr val="5C8AE7"/>
    </a:accent6>
    <a:hlink>
      <a:srgbClr val="99CCFF"/>
    </a:hlink>
    <a:folHlink>
      <a:srgbClr val="3366CC"/>
    </a:folHlink>
  </a:clrScheme>
</a:themeOverride>
</file>

<file path=docProps/app.xml><?xml version="1.0" encoding="utf-8"?>
<Properties xmlns="http://schemas.openxmlformats.org/officeDocument/2006/extended-properties" xmlns:vt="http://schemas.openxmlformats.org/officeDocument/2006/docPropsVTypes">
  <TotalTime>0</TotalTime>
  <Words>5785</Words>
  <Application>WPS 演示</Application>
  <PresentationFormat>全屏显示(4:3)</PresentationFormat>
  <Paragraphs>598</Paragraphs>
  <Slides>27</Slides>
  <Notes>24</Notes>
  <HiddenSlides>0</HiddenSlides>
  <MMClips>0</MMClips>
  <ScaleCrop>false</ScaleCrop>
  <HeadingPairs>
    <vt:vector size="6" baseType="variant">
      <vt:variant>
        <vt:lpstr>已用的字体</vt:lpstr>
      </vt:variant>
      <vt:variant>
        <vt:i4>14</vt:i4>
      </vt:variant>
      <vt:variant>
        <vt:lpstr>主题</vt:lpstr>
      </vt:variant>
      <vt:variant>
        <vt:i4>8</vt:i4>
      </vt:variant>
      <vt:variant>
        <vt:lpstr>幻灯片标题</vt:lpstr>
      </vt:variant>
      <vt:variant>
        <vt:i4>27</vt:i4>
      </vt:variant>
    </vt:vector>
  </HeadingPairs>
  <TitlesOfParts>
    <vt:vector size="49" baseType="lpstr">
      <vt:lpstr>Arial</vt:lpstr>
      <vt:lpstr>宋体</vt:lpstr>
      <vt:lpstr>Wingdings</vt:lpstr>
      <vt:lpstr>幼圆</vt:lpstr>
      <vt:lpstr>Verdana</vt:lpstr>
      <vt:lpstr>黑体</vt:lpstr>
      <vt:lpstr>华文中宋</vt:lpstr>
      <vt:lpstr>Times New Roman</vt:lpstr>
      <vt:lpstr>微软雅黑</vt:lpstr>
      <vt:lpstr>Arial Unicode MS</vt:lpstr>
      <vt:lpstr>+中文正文</vt:lpstr>
      <vt:lpstr>Times New Roman</vt:lpstr>
      <vt:lpstr>Arial</vt:lpstr>
      <vt:lpstr>Segoe Print</vt:lpstr>
      <vt:lpstr>融客PPT模板</vt:lpstr>
      <vt:lpstr>融客投资PPT模板</vt:lpstr>
      <vt:lpstr>1_融客PPT模板</vt:lpstr>
      <vt:lpstr>3_融客PPT模板</vt:lpstr>
      <vt:lpstr>2_融客PPT模板</vt:lpstr>
      <vt:lpstr>5_融客PPT模板</vt:lpstr>
      <vt:lpstr>7_融客PPT模板</vt:lpstr>
      <vt:lpstr>8_融客PPT模板</vt:lpstr>
      <vt:lpstr>PowerPoint 演示文稿</vt:lpstr>
      <vt:lpstr>PowerPoint 演示文稿</vt:lpstr>
      <vt:lpstr>CPI、PPI</vt:lpstr>
      <vt:lpstr>PMI</vt:lpstr>
      <vt:lpstr>央行公开市场操作</vt:lpstr>
      <vt:lpstr>PowerPoint 演示文稿</vt:lpstr>
      <vt:lpstr>PowerPoint 演示文稿</vt:lpstr>
      <vt:lpstr>股指期货</vt:lpstr>
      <vt:lpstr>债市指数</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联系我们</vt:lpstr>
    </vt:vector>
  </TitlesOfParts>
  <Company>Lenovo (Beijing) Limited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Lenovo User</dc:creator>
  <cp:lastModifiedBy>gaoyiqing</cp:lastModifiedBy>
  <cp:revision>3893</cp:revision>
  <dcterms:created xsi:type="dcterms:W3CDTF">2007-11-30T05:47:00Z</dcterms:created>
  <dcterms:modified xsi:type="dcterms:W3CDTF">2017-10-19T02:06:43Z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2052-10.1.0.6876</vt:lpwstr>
  </property>
</Properties>
</file>